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105156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95B887FA-33F5-4D19-AB4A-37B51655B187}">
          <p14:sldIdLst>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p:normalViewPr>
  <p:slideViewPr>
    <p:cSldViewPr snapToGrid="0">
      <p:cViewPr varScale="1">
        <p:scale>
          <a:sx n="87" d="100"/>
          <a:sy n="87" d="100"/>
        </p:scale>
        <p:origin x="307"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744" tIns="46872" rIns="93744" bIns="46872"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744" tIns="46872" rIns="93744" bIns="46872" rtlCol="0"/>
          <a:lstStyle>
            <a:lvl1pPr algn="r">
              <a:defRPr sz="1200"/>
            </a:lvl1pPr>
          </a:lstStyle>
          <a:p>
            <a:fld id="{098AAE97-1305-407C-851A-39A2B29F5FEF}" type="datetimeFigureOut">
              <a:rPr lang="en-US" smtClean="0"/>
              <a:t>12/29/2020</a:t>
            </a:fld>
            <a:endParaRPr lang="en-US"/>
          </a:p>
        </p:txBody>
      </p:sp>
      <p:sp>
        <p:nvSpPr>
          <p:cNvPr id="4" name="Slide Image Placeholder 3"/>
          <p:cNvSpPr>
            <a:spLocks noGrp="1" noRot="1" noChangeAspect="1"/>
          </p:cNvSpPr>
          <p:nvPr>
            <p:ph type="sldImg" idx="2"/>
          </p:nvPr>
        </p:nvSpPr>
        <p:spPr>
          <a:xfrm>
            <a:off x="1382713" y="1162050"/>
            <a:ext cx="4244975" cy="3138488"/>
          </a:xfrm>
          <a:prstGeom prst="rect">
            <a:avLst/>
          </a:prstGeom>
          <a:noFill/>
          <a:ln w="12700">
            <a:solidFill>
              <a:prstClr val="black"/>
            </a:solidFill>
          </a:ln>
        </p:spPr>
        <p:txBody>
          <a:bodyPr vert="horz" lIns="93744" tIns="46872" rIns="93744" bIns="46872"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744" tIns="46872" rIns="93744" bIns="4687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744" tIns="46872" rIns="93744" bIns="4687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744" tIns="46872" rIns="93744" bIns="46872" rtlCol="0" anchor="b"/>
          <a:lstStyle>
            <a:lvl1pPr algn="r">
              <a:defRPr sz="1200"/>
            </a:lvl1pPr>
          </a:lstStyle>
          <a:p>
            <a:fld id="{F8CF6AEE-C70A-43C7-BF82-11FD42DAFA04}" type="slidenum">
              <a:rPr lang="en-US" smtClean="0"/>
              <a:t>‹#›</a:t>
            </a:fld>
            <a:endParaRPr lang="en-US"/>
          </a:p>
        </p:txBody>
      </p:sp>
    </p:spTree>
    <p:extLst>
      <p:ext uri="{BB962C8B-B14F-4D97-AF65-F5344CB8AC3E}">
        <p14:creationId xmlns:p14="http://schemas.microsoft.com/office/powerpoint/2010/main" val="85183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671AA60-4BCE-489B-B914-50002D16AF79}"/>
              </a:ext>
            </a:extLst>
          </p:cNvPr>
          <p:cNvSpPr>
            <a:spLocks noGrp="1" noRot="1" noChangeAspect="1" noChangeArrowheads="1" noTextEdit="1"/>
          </p:cNvSpPr>
          <p:nvPr>
            <p:ph type="sldImg"/>
          </p:nvPr>
        </p:nvSpPr>
        <p:spPr bwMode="auto">
          <a:xfrm>
            <a:off x="1382713" y="1162050"/>
            <a:ext cx="4244975" cy="3138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a:extLst>
              <a:ext uri="{FF2B5EF4-FFF2-40B4-BE49-F238E27FC236}">
                <a16:creationId xmlns:a16="http://schemas.microsoft.com/office/drawing/2014/main" id="{0E94F306-BE5F-4F70-840A-32244889646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88670" y="2414484"/>
            <a:ext cx="8938260" cy="1666029"/>
          </a:xfrm>
        </p:spPr>
        <p:txBody>
          <a:bodyPr/>
          <a:lstStyle/>
          <a:p>
            <a:r>
              <a:rPr lang="en-US"/>
              <a:t>Click to edit Master title style</a:t>
            </a:r>
          </a:p>
        </p:txBody>
      </p:sp>
      <p:sp>
        <p:nvSpPr>
          <p:cNvPr id="3" name="Subtitle 2"/>
          <p:cNvSpPr>
            <a:spLocks noGrp="1"/>
          </p:cNvSpPr>
          <p:nvPr>
            <p:ph type="subTitle" idx="1"/>
          </p:nvPr>
        </p:nvSpPr>
        <p:spPr>
          <a:xfrm>
            <a:off x="1577340" y="4404360"/>
            <a:ext cx="7360920" cy="1986280"/>
          </a:xfrm>
        </p:spPr>
        <p:txBody>
          <a:bodyPr/>
          <a:lstStyle>
            <a:lvl1pPr marL="0" indent="0" algn="ctr">
              <a:buNone/>
              <a:defRPr>
                <a:solidFill>
                  <a:schemeClr val="tx1">
                    <a:tint val="75000"/>
                  </a:schemeClr>
                </a:solidFill>
              </a:defRPr>
            </a:lvl1pPr>
            <a:lvl2pPr marL="394335" indent="0" algn="ctr">
              <a:buNone/>
              <a:defRPr>
                <a:solidFill>
                  <a:schemeClr val="tx1">
                    <a:tint val="75000"/>
                  </a:schemeClr>
                </a:solidFill>
              </a:defRPr>
            </a:lvl2pPr>
            <a:lvl3pPr marL="788670" indent="0" algn="ctr">
              <a:buNone/>
              <a:defRPr>
                <a:solidFill>
                  <a:schemeClr val="tx1">
                    <a:tint val="75000"/>
                  </a:schemeClr>
                </a:solidFill>
              </a:defRPr>
            </a:lvl3pPr>
            <a:lvl4pPr marL="1183005" indent="0" algn="ctr">
              <a:buNone/>
              <a:defRPr>
                <a:solidFill>
                  <a:schemeClr val="tx1">
                    <a:tint val="75000"/>
                  </a:schemeClr>
                </a:solidFill>
              </a:defRPr>
            </a:lvl4pPr>
            <a:lvl5pPr marL="1577340" indent="0" algn="ctr">
              <a:buNone/>
              <a:defRPr>
                <a:solidFill>
                  <a:schemeClr val="tx1">
                    <a:tint val="75000"/>
                  </a:schemeClr>
                </a:solidFill>
              </a:defRPr>
            </a:lvl5pPr>
            <a:lvl6pPr marL="1971675" indent="0" algn="ctr">
              <a:buNone/>
              <a:defRPr>
                <a:solidFill>
                  <a:schemeClr val="tx1">
                    <a:tint val="75000"/>
                  </a:schemeClr>
                </a:solidFill>
              </a:defRPr>
            </a:lvl6pPr>
            <a:lvl7pPr marL="2366010" indent="0" algn="ctr">
              <a:buNone/>
              <a:defRPr>
                <a:solidFill>
                  <a:schemeClr val="tx1">
                    <a:tint val="75000"/>
                  </a:schemeClr>
                </a:solidFill>
              </a:defRPr>
            </a:lvl7pPr>
            <a:lvl8pPr marL="2760345" indent="0" algn="ctr">
              <a:buNone/>
              <a:defRPr>
                <a:solidFill>
                  <a:schemeClr val="tx1">
                    <a:tint val="75000"/>
                  </a:schemeClr>
                </a:solidFill>
              </a:defRPr>
            </a:lvl8pPr>
            <a:lvl9pPr marL="315468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90E402D-2029-4A18-8A7C-DE8FF89D042C}"/>
              </a:ext>
            </a:extLst>
          </p:cNvPr>
          <p:cNvSpPr>
            <a:spLocks noGrp="1"/>
          </p:cNvSpPr>
          <p:nvPr>
            <p:ph type="dt" sz="half" idx="10"/>
          </p:nvPr>
        </p:nvSpPr>
        <p:spPr/>
        <p:txBody>
          <a:bodyPr/>
          <a:lstStyle>
            <a:lvl1pPr>
              <a:defRPr/>
            </a:lvl1pPr>
          </a:lstStyle>
          <a:p>
            <a:pPr>
              <a:defRPr/>
            </a:pPr>
            <a:fld id="{92C415AE-9614-456D-9993-DDB38DB0211B}" type="datetimeFigureOut">
              <a:rPr lang="en-US"/>
              <a:pPr>
                <a:defRPr/>
              </a:pPr>
              <a:t>12/29/2020</a:t>
            </a:fld>
            <a:endParaRPr lang="en-US"/>
          </a:p>
        </p:txBody>
      </p:sp>
      <p:sp>
        <p:nvSpPr>
          <p:cNvPr id="5" name="Footer Placeholder 4">
            <a:extLst>
              <a:ext uri="{FF2B5EF4-FFF2-40B4-BE49-F238E27FC236}">
                <a16:creationId xmlns:a16="http://schemas.microsoft.com/office/drawing/2014/main" id="{6EB9524B-441E-4FB6-85FD-FD206B235A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924A5B6-C101-47E2-AC6D-7D87B99EF43C}"/>
              </a:ext>
            </a:extLst>
          </p:cNvPr>
          <p:cNvSpPr>
            <a:spLocks noGrp="1"/>
          </p:cNvSpPr>
          <p:nvPr>
            <p:ph type="sldNum" sz="quarter" idx="12"/>
          </p:nvPr>
        </p:nvSpPr>
        <p:spPr/>
        <p:txBody>
          <a:bodyPr/>
          <a:lstStyle>
            <a:lvl1pPr>
              <a:defRPr/>
            </a:lvl1pPr>
          </a:lstStyle>
          <a:p>
            <a:fld id="{75371F60-65ED-4C75-BDFA-92E7F0034CEB}" type="slidenum">
              <a:rPr lang="en-US" altLang="en-US"/>
              <a:pPr/>
              <a:t>‹#›</a:t>
            </a:fld>
            <a:endParaRPr lang="en-US" altLang="en-US"/>
          </a:p>
        </p:txBody>
      </p:sp>
    </p:spTree>
    <p:extLst>
      <p:ext uri="{BB962C8B-B14F-4D97-AF65-F5344CB8AC3E}">
        <p14:creationId xmlns:p14="http://schemas.microsoft.com/office/powerpoint/2010/main" val="268650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9631B-A5D3-4F7B-9BFF-3657CFEC05F5}"/>
              </a:ext>
            </a:extLst>
          </p:cNvPr>
          <p:cNvSpPr>
            <a:spLocks noGrp="1"/>
          </p:cNvSpPr>
          <p:nvPr>
            <p:ph type="dt" sz="half" idx="10"/>
          </p:nvPr>
        </p:nvSpPr>
        <p:spPr/>
        <p:txBody>
          <a:bodyPr/>
          <a:lstStyle>
            <a:lvl1pPr>
              <a:defRPr/>
            </a:lvl1pPr>
          </a:lstStyle>
          <a:p>
            <a:pPr>
              <a:defRPr/>
            </a:pPr>
            <a:fld id="{F3D64440-2BF2-4A05-839B-C4734DEDC0C5}" type="datetimeFigureOut">
              <a:rPr lang="en-US"/>
              <a:pPr>
                <a:defRPr/>
              </a:pPr>
              <a:t>12/29/2020</a:t>
            </a:fld>
            <a:endParaRPr lang="en-US"/>
          </a:p>
        </p:txBody>
      </p:sp>
      <p:sp>
        <p:nvSpPr>
          <p:cNvPr id="5" name="Footer Placeholder 4">
            <a:extLst>
              <a:ext uri="{FF2B5EF4-FFF2-40B4-BE49-F238E27FC236}">
                <a16:creationId xmlns:a16="http://schemas.microsoft.com/office/drawing/2014/main" id="{B9E388B3-B4AE-4B8B-B364-334EFE6E9AF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519BAA0-43C2-4588-8739-F3FF6273CD77}"/>
              </a:ext>
            </a:extLst>
          </p:cNvPr>
          <p:cNvSpPr>
            <a:spLocks noGrp="1"/>
          </p:cNvSpPr>
          <p:nvPr>
            <p:ph type="sldNum" sz="quarter" idx="12"/>
          </p:nvPr>
        </p:nvSpPr>
        <p:spPr/>
        <p:txBody>
          <a:bodyPr/>
          <a:lstStyle>
            <a:lvl1pPr>
              <a:defRPr/>
            </a:lvl1pPr>
          </a:lstStyle>
          <a:p>
            <a:fld id="{6EFFB0BE-E76E-4F1E-9CFE-1EE56424253D}" type="slidenum">
              <a:rPr lang="en-US" altLang="en-US"/>
              <a:pPr/>
              <a:t>‹#›</a:t>
            </a:fld>
            <a:endParaRPr lang="en-US" altLang="en-US"/>
          </a:p>
        </p:txBody>
      </p:sp>
    </p:spTree>
    <p:extLst>
      <p:ext uri="{BB962C8B-B14F-4D97-AF65-F5344CB8AC3E}">
        <p14:creationId xmlns:p14="http://schemas.microsoft.com/office/powerpoint/2010/main" val="3119407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3810" y="311259"/>
            <a:ext cx="2366010" cy="66317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25780" y="311259"/>
            <a:ext cx="6922770" cy="6631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6672C0-A5B3-4EB5-9CF7-C6EB1FDCB02F}"/>
              </a:ext>
            </a:extLst>
          </p:cNvPr>
          <p:cNvSpPr>
            <a:spLocks noGrp="1"/>
          </p:cNvSpPr>
          <p:nvPr>
            <p:ph type="dt" sz="half" idx="10"/>
          </p:nvPr>
        </p:nvSpPr>
        <p:spPr/>
        <p:txBody>
          <a:bodyPr/>
          <a:lstStyle>
            <a:lvl1pPr>
              <a:defRPr/>
            </a:lvl1pPr>
          </a:lstStyle>
          <a:p>
            <a:pPr>
              <a:defRPr/>
            </a:pPr>
            <a:fld id="{6ACFDB2A-3E52-4107-A3E0-130B8141B9E8}" type="datetimeFigureOut">
              <a:rPr lang="en-US"/>
              <a:pPr>
                <a:defRPr/>
              </a:pPr>
              <a:t>12/29/2020</a:t>
            </a:fld>
            <a:endParaRPr lang="en-US"/>
          </a:p>
        </p:txBody>
      </p:sp>
      <p:sp>
        <p:nvSpPr>
          <p:cNvPr id="5" name="Footer Placeholder 4">
            <a:extLst>
              <a:ext uri="{FF2B5EF4-FFF2-40B4-BE49-F238E27FC236}">
                <a16:creationId xmlns:a16="http://schemas.microsoft.com/office/drawing/2014/main" id="{31550873-28B9-47EE-82D8-AFFA0370109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893DE96-E587-4E72-92C7-DEE7FD69C282}"/>
              </a:ext>
            </a:extLst>
          </p:cNvPr>
          <p:cNvSpPr>
            <a:spLocks noGrp="1"/>
          </p:cNvSpPr>
          <p:nvPr>
            <p:ph type="sldNum" sz="quarter" idx="12"/>
          </p:nvPr>
        </p:nvSpPr>
        <p:spPr/>
        <p:txBody>
          <a:bodyPr/>
          <a:lstStyle>
            <a:lvl1pPr>
              <a:defRPr/>
            </a:lvl1pPr>
          </a:lstStyle>
          <a:p>
            <a:fld id="{AB3BD09A-2BF4-404C-A96D-2CE673176637}" type="slidenum">
              <a:rPr lang="en-US" altLang="en-US"/>
              <a:pPr/>
              <a:t>‹#›</a:t>
            </a:fld>
            <a:endParaRPr lang="en-US" altLang="en-US"/>
          </a:p>
        </p:txBody>
      </p:sp>
    </p:spTree>
    <p:extLst>
      <p:ext uri="{BB962C8B-B14F-4D97-AF65-F5344CB8AC3E}">
        <p14:creationId xmlns:p14="http://schemas.microsoft.com/office/powerpoint/2010/main" val="2614456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D54A2-579D-455C-8DBB-0455D4B472DA}"/>
              </a:ext>
            </a:extLst>
          </p:cNvPr>
          <p:cNvSpPr>
            <a:spLocks noGrp="1"/>
          </p:cNvSpPr>
          <p:nvPr>
            <p:ph type="dt" sz="half" idx="10"/>
          </p:nvPr>
        </p:nvSpPr>
        <p:spPr/>
        <p:txBody>
          <a:bodyPr/>
          <a:lstStyle>
            <a:lvl1pPr>
              <a:defRPr/>
            </a:lvl1pPr>
          </a:lstStyle>
          <a:p>
            <a:pPr>
              <a:defRPr/>
            </a:pPr>
            <a:fld id="{27C264F7-5A77-4590-AF6C-94067C1BC982}" type="datetimeFigureOut">
              <a:rPr lang="en-US"/>
              <a:pPr>
                <a:defRPr/>
              </a:pPr>
              <a:t>12/29/2020</a:t>
            </a:fld>
            <a:endParaRPr lang="en-US"/>
          </a:p>
        </p:txBody>
      </p:sp>
      <p:sp>
        <p:nvSpPr>
          <p:cNvPr id="5" name="Footer Placeholder 4">
            <a:extLst>
              <a:ext uri="{FF2B5EF4-FFF2-40B4-BE49-F238E27FC236}">
                <a16:creationId xmlns:a16="http://schemas.microsoft.com/office/drawing/2014/main" id="{11A720F1-66BB-4286-ABBF-F6C04C7905B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D1BF7C5-A398-46C4-95C3-D3D88B5110CE}"/>
              </a:ext>
            </a:extLst>
          </p:cNvPr>
          <p:cNvSpPr>
            <a:spLocks noGrp="1"/>
          </p:cNvSpPr>
          <p:nvPr>
            <p:ph type="sldNum" sz="quarter" idx="12"/>
          </p:nvPr>
        </p:nvSpPr>
        <p:spPr/>
        <p:txBody>
          <a:bodyPr/>
          <a:lstStyle>
            <a:lvl1pPr>
              <a:defRPr/>
            </a:lvl1pPr>
          </a:lstStyle>
          <a:p>
            <a:fld id="{0E1130CA-83BC-4BD5-AF64-26D9E68CA9E2}" type="slidenum">
              <a:rPr lang="en-US" altLang="en-US"/>
              <a:pPr/>
              <a:t>‹#›</a:t>
            </a:fld>
            <a:endParaRPr lang="en-US" altLang="en-US"/>
          </a:p>
        </p:txBody>
      </p:sp>
    </p:spTree>
    <p:extLst>
      <p:ext uri="{BB962C8B-B14F-4D97-AF65-F5344CB8AC3E}">
        <p14:creationId xmlns:p14="http://schemas.microsoft.com/office/powerpoint/2010/main" val="222381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660" y="4994488"/>
            <a:ext cx="8938260" cy="1543685"/>
          </a:xfrm>
        </p:spPr>
        <p:txBody>
          <a:bodyPr anchor="t"/>
          <a:lstStyle>
            <a:lvl1pPr algn="l">
              <a:defRPr sz="3450" b="1" cap="all"/>
            </a:lvl1pPr>
          </a:lstStyle>
          <a:p>
            <a:r>
              <a:rPr lang="en-US"/>
              <a:t>Click to edit Master title style</a:t>
            </a:r>
          </a:p>
        </p:txBody>
      </p:sp>
      <p:sp>
        <p:nvSpPr>
          <p:cNvPr id="3" name="Text Placeholder 2"/>
          <p:cNvSpPr>
            <a:spLocks noGrp="1"/>
          </p:cNvSpPr>
          <p:nvPr>
            <p:ph type="body" idx="1"/>
          </p:nvPr>
        </p:nvSpPr>
        <p:spPr>
          <a:xfrm>
            <a:off x="830660" y="3294277"/>
            <a:ext cx="8938260" cy="1700211"/>
          </a:xfrm>
        </p:spPr>
        <p:txBody>
          <a:bodyPr anchor="b"/>
          <a:lstStyle>
            <a:lvl1pPr marL="0" indent="0">
              <a:buNone/>
              <a:defRPr sz="1725">
                <a:solidFill>
                  <a:schemeClr val="tx1">
                    <a:tint val="75000"/>
                  </a:schemeClr>
                </a:solidFill>
              </a:defRPr>
            </a:lvl1pPr>
            <a:lvl2pPr marL="394335" indent="0">
              <a:buNone/>
              <a:defRPr sz="1553">
                <a:solidFill>
                  <a:schemeClr val="tx1">
                    <a:tint val="75000"/>
                  </a:schemeClr>
                </a:solidFill>
              </a:defRPr>
            </a:lvl2pPr>
            <a:lvl3pPr marL="788670" indent="0">
              <a:buNone/>
              <a:defRPr sz="1380">
                <a:solidFill>
                  <a:schemeClr val="tx1">
                    <a:tint val="75000"/>
                  </a:schemeClr>
                </a:solidFill>
              </a:defRPr>
            </a:lvl3pPr>
            <a:lvl4pPr marL="1183005" indent="0">
              <a:buNone/>
              <a:defRPr sz="1208">
                <a:solidFill>
                  <a:schemeClr val="tx1">
                    <a:tint val="75000"/>
                  </a:schemeClr>
                </a:solidFill>
              </a:defRPr>
            </a:lvl4pPr>
            <a:lvl5pPr marL="1577340" indent="0">
              <a:buNone/>
              <a:defRPr sz="1208">
                <a:solidFill>
                  <a:schemeClr val="tx1">
                    <a:tint val="75000"/>
                  </a:schemeClr>
                </a:solidFill>
              </a:defRPr>
            </a:lvl5pPr>
            <a:lvl6pPr marL="1971675" indent="0">
              <a:buNone/>
              <a:defRPr sz="1208">
                <a:solidFill>
                  <a:schemeClr val="tx1">
                    <a:tint val="75000"/>
                  </a:schemeClr>
                </a:solidFill>
              </a:defRPr>
            </a:lvl6pPr>
            <a:lvl7pPr marL="2366010" indent="0">
              <a:buNone/>
              <a:defRPr sz="1208">
                <a:solidFill>
                  <a:schemeClr val="tx1">
                    <a:tint val="75000"/>
                  </a:schemeClr>
                </a:solidFill>
              </a:defRPr>
            </a:lvl7pPr>
            <a:lvl8pPr marL="2760345" indent="0">
              <a:buNone/>
              <a:defRPr sz="1208">
                <a:solidFill>
                  <a:schemeClr val="tx1">
                    <a:tint val="75000"/>
                  </a:schemeClr>
                </a:solidFill>
              </a:defRPr>
            </a:lvl8pPr>
            <a:lvl9pPr marL="3154680" indent="0">
              <a:buNone/>
              <a:defRPr sz="1208">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5D58DC-21F0-4754-AF2D-201ADA1ADFB3}"/>
              </a:ext>
            </a:extLst>
          </p:cNvPr>
          <p:cNvSpPr>
            <a:spLocks noGrp="1"/>
          </p:cNvSpPr>
          <p:nvPr>
            <p:ph type="dt" sz="half" idx="10"/>
          </p:nvPr>
        </p:nvSpPr>
        <p:spPr/>
        <p:txBody>
          <a:bodyPr/>
          <a:lstStyle>
            <a:lvl1pPr>
              <a:defRPr/>
            </a:lvl1pPr>
          </a:lstStyle>
          <a:p>
            <a:pPr>
              <a:defRPr/>
            </a:pPr>
            <a:fld id="{13A95775-62ED-4B9A-B50A-8A758EF186CE}" type="datetimeFigureOut">
              <a:rPr lang="en-US"/>
              <a:pPr>
                <a:defRPr/>
              </a:pPr>
              <a:t>12/29/2020</a:t>
            </a:fld>
            <a:endParaRPr lang="en-US"/>
          </a:p>
        </p:txBody>
      </p:sp>
      <p:sp>
        <p:nvSpPr>
          <p:cNvPr id="5" name="Footer Placeholder 4">
            <a:extLst>
              <a:ext uri="{FF2B5EF4-FFF2-40B4-BE49-F238E27FC236}">
                <a16:creationId xmlns:a16="http://schemas.microsoft.com/office/drawing/2014/main" id="{ADB53BB0-973C-4D6E-AFA8-76F3DB42268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E3214B9-05C4-40DE-878F-345D786EFA2D}"/>
              </a:ext>
            </a:extLst>
          </p:cNvPr>
          <p:cNvSpPr>
            <a:spLocks noGrp="1"/>
          </p:cNvSpPr>
          <p:nvPr>
            <p:ph type="sldNum" sz="quarter" idx="12"/>
          </p:nvPr>
        </p:nvSpPr>
        <p:spPr/>
        <p:txBody>
          <a:bodyPr/>
          <a:lstStyle>
            <a:lvl1pPr>
              <a:defRPr/>
            </a:lvl1pPr>
          </a:lstStyle>
          <a:p>
            <a:fld id="{2B902087-69B6-4069-AED1-1DC34E7E54E8}" type="slidenum">
              <a:rPr lang="en-US" altLang="en-US"/>
              <a:pPr/>
              <a:t>‹#›</a:t>
            </a:fld>
            <a:endParaRPr lang="en-US" altLang="en-US"/>
          </a:p>
        </p:txBody>
      </p:sp>
    </p:spTree>
    <p:extLst>
      <p:ext uri="{BB962C8B-B14F-4D97-AF65-F5344CB8AC3E}">
        <p14:creationId xmlns:p14="http://schemas.microsoft.com/office/powerpoint/2010/main" val="293153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25780" y="1813562"/>
            <a:ext cx="4644390" cy="5129425"/>
          </a:xfrm>
        </p:spPr>
        <p:txBody>
          <a:bodyPr/>
          <a:lstStyle>
            <a:lvl1pPr>
              <a:defRPr sz="2415"/>
            </a:lvl1pPr>
            <a:lvl2pPr>
              <a:defRPr sz="2070"/>
            </a:lvl2pPr>
            <a:lvl3pPr>
              <a:defRPr sz="1725"/>
            </a:lvl3pPr>
            <a:lvl4pPr>
              <a:defRPr sz="1553"/>
            </a:lvl4pPr>
            <a:lvl5pPr>
              <a:defRPr sz="1553"/>
            </a:lvl5pPr>
            <a:lvl6pPr>
              <a:defRPr sz="1553"/>
            </a:lvl6pPr>
            <a:lvl7pPr>
              <a:defRPr sz="1553"/>
            </a:lvl7pPr>
            <a:lvl8pPr>
              <a:defRPr sz="1553"/>
            </a:lvl8pPr>
            <a:lvl9pPr>
              <a:defRPr sz="15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45430" y="1813562"/>
            <a:ext cx="4644390" cy="5129425"/>
          </a:xfrm>
        </p:spPr>
        <p:txBody>
          <a:bodyPr/>
          <a:lstStyle>
            <a:lvl1pPr>
              <a:defRPr sz="2415"/>
            </a:lvl1pPr>
            <a:lvl2pPr>
              <a:defRPr sz="2070"/>
            </a:lvl2pPr>
            <a:lvl3pPr>
              <a:defRPr sz="1725"/>
            </a:lvl3pPr>
            <a:lvl4pPr>
              <a:defRPr sz="1553"/>
            </a:lvl4pPr>
            <a:lvl5pPr>
              <a:defRPr sz="1553"/>
            </a:lvl5pPr>
            <a:lvl6pPr>
              <a:defRPr sz="1553"/>
            </a:lvl6pPr>
            <a:lvl7pPr>
              <a:defRPr sz="1553"/>
            </a:lvl7pPr>
            <a:lvl8pPr>
              <a:defRPr sz="1553"/>
            </a:lvl8pPr>
            <a:lvl9pPr>
              <a:defRPr sz="15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6F39732-D4C0-448E-BE7B-B417D0258463}"/>
              </a:ext>
            </a:extLst>
          </p:cNvPr>
          <p:cNvSpPr>
            <a:spLocks noGrp="1"/>
          </p:cNvSpPr>
          <p:nvPr>
            <p:ph type="dt" sz="half" idx="10"/>
          </p:nvPr>
        </p:nvSpPr>
        <p:spPr/>
        <p:txBody>
          <a:bodyPr/>
          <a:lstStyle>
            <a:lvl1pPr>
              <a:defRPr/>
            </a:lvl1pPr>
          </a:lstStyle>
          <a:p>
            <a:pPr>
              <a:defRPr/>
            </a:pPr>
            <a:fld id="{AD334A0C-EB6B-478A-A0F1-662502D48F8B}" type="datetimeFigureOut">
              <a:rPr lang="en-US"/>
              <a:pPr>
                <a:defRPr/>
              </a:pPr>
              <a:t>12/29/2020</a:t>
            </a:fld>
            <a:endParaRPr lang="en-US"/>
          </a:p>
        </p:txBody>
      </p:sp>
      <p:sp>
        <p:nvSpPr>
          <p:cNvPr id="6" name="Footer Placeholder 4">
            <a:extLst>
              <a:ext uri="{FF2B5EF4-FFF2-40B4-BE49-F238E27FC236}">
                <a16:creationId xmlns:a16="http://schemas.microsoft.com/office/drawing/2014/main" id="{C10F1BA3-FBF3-4EE8-814F-DD031713AC3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EE76FB9-80CF-4152-A418-6BA22BAD8FD2}"/>
              </a:ext>
            </a:extLst>
          </p:cNvPr>
          <p:cNvSpPr>
            <a:spLocks noGrp="1"/>
          </p:cNvSpPr>
          <p:nvPr>
            <p:ph type="sldNum" sz="quarter" idx="12"/>
          </p:nvPr>
        </p:nvSpPr>
        <p:spPr/>
        <p:txBody>
          <a:bodyPr/>
          <a:lstStyle>
            <a:lvl1pPr>
              <a:defRPr/>
            </a:lvl1pPr>
          </a:lstStyle>
          <a:p>
            <a:fld id="{349E1EDE-A3A2-4CE0-9814-D0E4E5320AEB}" type="slidenum">
              <a:rPr lang="en-US" altLang="en-US"/>
              <a:pPr/>
              <a:t>‹#›</a:t>
            </a:fld>
            <a:endParaRPr lang="en-US" altLang="en-US"/>
          </a:p>
        </p:txBody>
      </p:sp>
    </p:spTree>
    <p:extLst>
      <p:ext uri="{BB962C8B-B14F-4D97-AF65-F5344CB8AC3E}">
        <p14:creationId xmlns:p14="http://schemas.microsoft.com/office/powerpoint/2010/main" val="2572897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25780" y="1739795"/>
            <a:ext cx="4646216" cy="725064"/>
          </a:xfrm>
        </p:spPr>
        <p:txBody>
          <a:bodyPr anchor="b"/>
          <a:lstStyle>
            <a:lvl1pPr marL="0" indent="0">
              <a:buNone/>
              <a:defRPr sz="2070" b="1"/>
            </a:lvl1pPr>
            <a:lvl2pPr marL="394335" indent="0">
              <a:buNone/>
              <a:defRPr sz="1725" b="1"/>
            </a:lvl2pPr>
            <a:lvl3pPr marL="788670" indent="0">
              <a:buNone/>
              <a:defRPr sz="1553" b="1"/>
            </a:lvl3pPr>
            <a:lvl4pPr marL="1183005" indent="0">
              <a:buNone/>
              <a:defRPr sz="1380" b="1"/>
            </a:lvl4pPr>
            <a:lvl5pPr marL="1577340" indent="0">
              <a:buNone/>
              <a:defRPr sz="1380" b="1"/>
            </a:lvl5pPr>
            <a:lvl6pPr marL="1971675" indent="0">
              <a:buNone/>
              <a:defRPr sz="1380" b="1"/>
            </a:lvl6pPr>
            <a:lvl7pPr marL="2366010" indent="0">
              <a:buNone/>
              <a:defRPr sz="1380" b="1"/>
            </a:lvl7pPr>
            <a:lvl8pPr marL="2760345" indent="0">
              <a:buNone/>
              <a:defRPr sz="1380" b="1"/>
            </a:lvl8pPr>
            <a:lvl9pPr marL="3154680" indent="0">
              <a:buNone/>
              <a:defRPr sz="1380" b="1"/>
            </a:lvl9pPr>
          </a:lstStyle>
          <a:p>
            <a:pPr lvl="0"/>
            <a:r>
              <a:rPr lang="en-US"/>
              <a:t>Click to edit Master text styles</a:t>
            </a:r>
          </a:p>
        </p:txBody>
      </p:sp>
      <p:sp>
        <p:nvSpPr>
          <p:cNvPr id="4" name="Content Placeholder 3"/>
          <p:cNvSpPr>
            <a:spLocks noGrp="1"/>
          </p:cNvSpPr>
          <p:nvPr>
            <p:ph sz="half" idx="2"/>
          </p:nvPr>
        </p:nvSpPr>
        <p:spPr>
          <a:xfrm>
            <a:off x="525780" y="2464859"/>
            <a:ext cx="4646216" cy="4478126"/>
          </a:xfrm>
        </p:spPr>
        <p:txBody>
          <a:bodyPr/>
          <a:lstStyle>
            <a:lvl1pPr>
              <a:defRPr sz="2070"/>
            </a:lvl1pPr>
            <a:lvl2pPr>
              <a:defRPr sz="1725"/>
            </a:lvl2pPr>
            <a:lvl3pPr>
              <a:defRPr sz="1553"/>
            </a:lvl3pPr>
            <a:lvl4pPr>
              <a:defRPr sz="1380"/>
            </a:lvl4pPr>
            <a:lvl5pPr>
              <a:defRPr sz="1380"/>
            </a:lvl5pPr>
            <a:lvl6pPr>
              <a:defRPr sz="1380"/>
            </a:lvl6pPr>
            <a:lvl7pPr>
              <a:defRPr sz="1380"/>
            </a:lvl7pPr>
            <a:lvl8pPr>
              <a:defRPr sz="1380"/>
            </a:lvl8pPr>
            <a:lvl9pPr>
              <a:defRPr sz="13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341781" y="1739795"/>
            <a:ext cx="4648041" cy="725064"/>
          </a:xfrm>
        </p:spPr>
        <p:txBody>
          <a:bodyPr anchor="b"/>
          <a:lstStyle>
            <a:lvl1pPr marL="0" indent="0">
              <a:buNone/>
              <a:defRPr sz="2070" b="1"/>
            </a:lvl1pPr>
            <a:lvl2pPr marL="394335" indent="0">
              <a:buNone/>
              <a:defRPr sz="1725" b="1"/>
            </a:lvl2pPr>
            <a:lvl3pPr marL="788670" indent="0">
              <a:buNone/>
              <a:defRPr sz="1553" b="1"/>
            </a:lvl3pPr>
            <a:lvl4pPr marL="1183005" indent="0">
              <a:buNone/>
              <a:defRPr sz="1380" b="1"/>
            </a:lvl4pPr>
            <a:lvl5pPr marL="1577340" indent="0">
              <a:buNone/>
              <a:defRPr sz="1380" b="1"/>
            </a:lvl5pPr>
            <a:lvl6pPr marL="1971675" indent="0">
              <a:buNone/>
              <a:defRPr sz="1380" b="1"/>
            </a:lvl6pPr>
            <a:lvl7pPr marL="2366010" indent="0">
              <a:buNone/>
              <a:defRPr sz="1380" b="1"/>
            </a:lvl7pPr>
            <a:lvl8pPr marL="2760345" indent="0">
              <a:buNone/>
              <a:defRPr sz="1380" b="1"/>
            </a:lvl8pPr>
            <a:lvl9pPr marL="3154680" indent="0">
              <a:buNone/>
              <a:defRPr sz="1380" b="1"/>
            </a:lvl9pPr>
          </a:lstStyle>
          <a:p>
            <a:pPr lvl="0"/>
            <a:r>
              <a:rPr lang="en-US"/>
              <a:t>Click to edit Master text styles</a:t>
            </a:r>
          </a:p>
        </p:txBody>
      </p:sp>
      <p:sp>
        <p:nvSpPr>
          <p:cNvPr id="6" name="Content Placeholder 5"/>
          <p:cNvSpPr>
            <a:spLocks noGrp="1"/>
          </p:cNvSpPr>
          <p:nvPr>
            <p:ph sz="quarter" idx="4"/>
          </p:nvPr>
        </p:nvSpPr>
        <p:spPr>
          <a:xfrm>
            <a:off x="5341781" y="2464859"/>
            <a:ext cx="4648041" cy="4478126"/>
          </a:xfrm>
        </p:spPr>
        <p:txBody>
          <a:bodyPr/>
          <a:lstStyle>
            <a:lvl1pPr>
              <a:defRPr sz="2070"/>
            </a:lvl1pPr>
            <a:lvl2pPr>
              <a:defRPr sz="1725"/>
            </a:lvl2pPr>
            <a:lvl3pPr>
              <a:defRPr sz="1553"/>
            </a:lvl3pPr>
            <a:lvl4pPr>
              <a:defRPr sz="1380"/>
            </a:lvl4pPr>
            <a:lvl5pPr>
              <a:defRPr sz="1380"/>
            </a:lvl5pPr>
            <a:lvl6pPr>
              <a:defRPr sz="1380"/>
            </a:lvl6pPr>
            <a:lvl7pPr>
              <a:defRPr sz="1380"/>
            </a:lvl7pPr>
            <a:lvl8pPr>
              <a:defRPr sz="1380"/>
            </a:lvl8pPr>
            <a:lvl9pPr>
              <a:defRPr sz="13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9018B51-6879-4F54-995D-974EF0156779}"/>
              </a:ext>
            </a:extLst>
          </p:cNvPr>
          <p:cNvSpPr>
            <a:spLocks noGrp="1"/>
          </p:cNvSpPr>
          <p:nvPr>
            <p:ph type="dt" sz="half" idx="10"/>
          </p:nvPr>
        </p:nvSpPr>
        <p:spPr/>
        <p:txBody>
          <a:bodyPr/>
          <a:lstStyle>
            <a:lvl1pPr>
              <a:defRPr/>
            </a:lvl1pPr>
          </a:lstStyle>
          <a:p>
            <a:pPr>
              <a:defRPr/>
            </a:pPr>
            <a:fld id="{E5DAFF1D-2552-4E61-8C4D-2CBFABE83193}" type="datetimeFigureOut">
              <a:rPr lang="en-US"/>
              <a:pPr>
                <a:defRPr/>
              </a:pPr>
              <a:t>12/29/2020</a:t>
            </a:fld>
            <a:endParaRPr lang="en-US"/>
          </a:p>
        </p:txBody>
      </p:sp>
      <p:sp>
        <p:nvSpPr>
          <p:cNvPr id="8" name="Footer Placeholder 4">
            <a:extLst>
              <a:ext uri="{FF2B5EF4-FFF2-40B4-BE49-F238E27FC236}">
                <a16:creationId xmlns:a16="http://schemas.microsoft.com/office/drawing/2014/main" id="{05394504-1F6D-4E4F-84DF-031B856631E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A032232-ABB7-46A2-A3BB-E79860CD61D3}"/>
              </a:ext>
            </a:extLst>
          </p:cNvPr>
          <p:cNvSpPr>
            <a:spLocks noGrp="1"/>
          </p:cNvSpPr>
          <p:nvPr>
            <p:ph type="sldNum" sz="quarter" idx="12"/>
          </p:nvPr>
        </p:nvSpPr>
        <p:spPr/>
        <p:txBody>
          <a:bodyPr/>
          <a:lstStyle>
            <a:lvl1pPr>
              <a:defRPr/>
            </a:lvl1pPr>
          </a:lstStyle>
          <a:p>
            <a:fld id="{ABA3FA86-6F26-4D7C-8733-1AAC98C226CA}" type="slidenum">
              <a:rPr lang="en-US" altLang="en-US"/>
              <a:pPr/>
              <a:t>‹#›</a:t>
            </a:fld>
            <a:endParaRPr lang="en-US" altLang="en-US"/>
          </a:p>
        </p:txBody>
      </p:sp>
    </p:spTree>
    <p:extLst>
      <p:ext uri="{BB962C8B-B14F-4D97-AF65-F5344CB8AC3E}">
        <p14:creationId xmlns:p14="http://schemas.microsoft.com/office/powerpoint/2010/main" val="327029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9EB0F4A-394A-4400-83F6-56974E8F1148}"/>
              </a:ext>
            </a:extLst>
          </p:cNvPr>
          <p:cNvSpPr>
            <a:spLocks noGrp="1"/>
          </p:cNvSpPr>
          <p:nvPr>
            <p:ph type="dt" sz="half" idx="10"/>
          </p:nvPr>
        </p:nvSpPr>
        <p:spPr/>
        <p:txBody>
          <a:bodyPr/>
          <a:lstStyle>
            <a:lvl1pPr>
              <a:defRPr/>
            </a:lvl1pPr>
          </a:lstStyle>
          <a:p>
            <a:pPr>
              <a:defRPr/>
            </a:pPr>
            <a:fld id="{EF66DB9B-B213-4C48-A717-17A0765C34BA}" type="datetimeFigureOut">
              <a:rPr lang="en-US"/>
              <a:pPr>
                <a:defRPr/>
              </a:pPr>
              <a:t>12/29/2020</a:t>
            </a:fld>
            <a:endParaRPr lang="en-US"/>
          </a:p>
        </p:txBody>
      </p:sp>
      <p:sp>
        <p:nvSpPr>
          <p:cNvPr id="4" name="Footer Placeholder 4">
            <a:extLst>
              <a:ext uri="{FF2B5EF4-FFF2-40B4-BE49-F238E27FC236}">
                <a16:creationId xmlns:a16="http://schemas.microsoft.com/office/drawing/2014/main" id="{F4F94221-1116-4C2E-AC83-5080958D5A8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FD4ADDD-50CE-42F6-9E92-F71C9B70DE1E}"/>
              </a:ext>
            </a:extLst>
          </p:cNvPr>
          <p:cNvSpPr>
            <a:spLocks noGrp="1"/>
          </p:cNvSpPr>
          <p:nvPr>
            <p:ph type="sldNum" sz="quarter" idx="12"/>
          </p:nvPr>
        </p:nvSpPr>
        <p:spPr/>
        <p:txBody>
          <a:bodyPr/>
          <a:lstStyle>
            <a:lvl1pPr>
              <a:defRPr/>
            </a:lvl1pPr>
          </a:lstStyle>
          <a:p>
            <a:fld id="{6DEA30EE-309B-41A8-908D-74F3DDE0360F}" type="slidenum">
              <a:rPr lang="en-US" altLang="en-US"/>
              <a:pPr/>
              <a:t>‹#›</a:t>
            </a:fld>
            <a:endParaRPr lang="en-US" altLang="en-US"/>
          </a:p>
        </p:txBody>
      </p:sp>
    </p:spTree>
    <p:extLst>
      <p:ext uri="{BB962C8B-B14F-4D97-AF65-F5344CB8AC3E}">
        <p14:creationId xmlns:p14="http://schemas.microsoft.com/office/powerpoint/2010/main" val="3183883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4B1B57A-E87D-4A72-8F11-3B51D396A256}"/>
              </a:ext>
            </a:extLst>
          </p:cNvPr>
          <p:cNvSpPr>
            <a:spLocks noGrp="1"/>
          </p:cNvSpPr>
          <p:nvPr>
            <p:ph type="dt" sz="half" idx="10"/>
          </p:nvPr>
        </p:nvSpPr>
        <p:spPr/>
        <p:txBody>
          <a:bodyPr/>
          <a:lstStyle>
            <a:lvl1pPr>
              <a:defRPr/>
            </a:lvl1pPr>
          </a:lstStyle>
          <a:p>
            <a:pPr>
              <a:defRPr/>
            </a:pPr>
            <a:fld id="{4309B960-114C-442B-B938-EEAE3FB6E0EC}" type="datetimeFigureOut">
              <a:rPr lang="en-US"/>
              <a:pPr>
                <a:defRPr/>
              </a:pPr>
              <a:t>12/29/2020</a:t>
            </a:fld>
            <a:endParaRPr lang="en-US"/>
          </a:p>
        </p:txBody>
      </p:sp>
      <p:sp>
        <p:nvSpPr>
          <p:cNvPr id="3" name="Footer Placeholder 4">
            <a:extLst>
              <a:ext uri="{FF2B5EF4-FFF2-40B4-BE49-F238E27FC236}">
                <a16:creationId xmlns:a16="http://schemas.microsoft.com/office/drawing/2014/main" id="{08474888-E05C-4B68-BDD6-148DD51462E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F336523-4952-4EC9-A096-3B2E25AAF042}"/>
              </a:ext>
            </a:extLst>
          </p:cNvPr>
          <p:cNvSpPr>
            <a:spLocks noGrp="1"/>
          </p:cNvSpPr>
          <p:nvPr>
            <p:ph type="sldNum" sz="quarter" idx="12"/>
          </p:nvPr>
        </p:nvSpPr>
        <p:spPr/>
        <p:txBody>
          <a:bodyPr/>
          <a:lstStyle>
            <a:lvl1pPr>
              <a:defRPr/>
            </a:lvl1pPr>
          </a:lstStyle>
          <a:p>
            <a:fld id="{5780682A-931E-4287-9977-3FFCA238B067}" type="slidenum">
              <a:rPr lang="en-US" altLang="en-US"/>
              <a:pPr/>
              <a:t>‹#›</a:t>
            </a:fld>
            <a:endParaRPr lang="en-US" altLang="en-US"/>
          </a:p>
        </p:txBody>
      </p:sp>
    </p:spTree>
    <p:extLst>
      <p:ext uri="{BB962C8B-B14F-4D97-AF65-F5344CB8AC3E}">
        <p14:creationId xmlns:p14="http://schemas.microsoft.com/office/powerpoint/2010/main" val="4257790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781" y="309456"/>
            <a:ext cx="3459560" cy="1316990"/>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4111309" y="309459"/>
            <a:ext cx="5878513" cy="6633529"/>
          </a:xfrm>
        </p:spPr>
        <p:txBody>
          <a:bodyPr/>
          <a:lstStyle>
            <a:lvl1pPr>
              <a:defRPr sz="2760"/>
            </a:lvl1pPr>
            <a:lvl2pPr>
              <a:defRPr sz="2415"/>
            </a:lvl2pPr>
            <a:lvl3pPr>
              <a:defRPr sz="207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25781" y="1626449"/>
            <a:ext cx="3459560" cy="5316539"/>
          </a:xfrm>
        </p:spPr>
        <p:txBody>
          <a:bodyPr/>
          <a:lstStyle>
            <a:lvl1pPr marL="0" indent="0">
              <a:buNone/>
              <a:defRPr sz="1208"/>
            </a:lvl1pPr>
            <a:lvl2pPr marL="394335" indent="0">
              <a:buNone/>
              <a:defRPr sz="1035"/>
            </a:lvl2pPr>
            <a:lvl3pPr marL="788670" indent="0">
              <a:buNone/>
              <a:defRPr sz="863"/>
            </a:lvl3pPr>
            <a:lvl4pPr marL="1183005" indent="0">
              <a:buNone/>
              <a:defRPr sz="776"/>
            </a:lvl4pPr>
            <a:lvl5pPr marL="1577340" indent="0">
              <a:buNone/>
              <a:defRPr sz="776"/>
            </a:lvl5pPr>
            <a:lvl6pPr marL="1971675" indent="0">
              <a:buNone/>
              <a:defRPr sz="776"/>
            </a:lvl6pPr>
            <a:lvl7pPr marL="2366010" indent="0">
              <a:buNone/>
              <a:defRPr sz="776"/>
            </a:lvl7pPr>
            <a:lvl8pPr marL="2760345" indent="0">
              <a:buNone/>
              <a:defRPr sz="776"/>
            </a:lvl8pPr>
            <a:lvl9pPr marL="3154680" indent="0">
              <a:buNone/>
              <a:defRPr sz="776"/>
            </a:lvl9pPr>
          </a:lstStyle>
          <a:p>
            <a:pPr lvl="0"/>
            <a:r>
              <a:rPr lang="en-US"/>
              <a:t>Click to edit Master text styles</a:t>
            </a:r>
          </a:p>
        </p:txBody>
      </p:sp>
      <p:sp>
        <p:nvSpPr>
          <p:cNvPr id="5" name="Date Placeholder 3">
            <a:extLst>
              <a:ext uri="{FF2B5EF4-FFF2-40B4-BE49-F238E27FC236}">
                <a16:creationId xmlns:a16="http://schemas.microsoft.com/office/drawing/2014/main" id="{31289419-5A15-49D0-AA45-D516B6F6A688}"/>
              </a:ext>
            </a:extLst>
          </p:cNvPr>
          <p:cNvSpPr>
            <a:spLocks noGrp="1"/>
          </p:cNvSpPr>
          <p:nvPr>
            <p:ph type="dt" sz="half" idx="10"/>
          </p:nvPr>
        </p:nvSpPr>
        <p:spPr/>
        <p:txBody>
          <a:bodyPr/>
          <a:lstStyle>
            <a:lvl1pPr>
              <a:defRPr/>
            </a:lvl1pPr>
          </a:lstStyle>
          <a:p>
            <a:pPr>
              <a:defRPr/>
            </a:pPr>
            <a:fld id="{BFC48260-B535-4171-BEFD-F98BA2D82283}" type="datetimeFigureOut">
              <a:rPr lang="en-US"/>
              <a:pPr>
                <a:defRPr/>
              </a:pPr>
              <a:t>12/29/2020</a:t>
            </a:fld>
            <a:endParaRPr lang="en-US"/>
          </a:p>
        </p:txBody>
      </p:sp>
      <p:sp>
        <p:nvSpPr>
          <p:cNvPr id="6" name="Footer Placeholder 4">
            <a:extLst>
              <a:ext uri="{FF2B5EF4-FFF2-40B4-BE49-F238E27FC236}">
                <a16:creationId xmlns:a16="http://schemas.microsoft.com/office/drawing/2014/main" id="{7790A37E-4EFB-4962-98D0-C81FB119329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740954-21EB-4668-9B1D-429914E577DC}"/>
              </a:ext>
            </a:extLst>
          </p:cNvPr>
          <p:cNvSpPr>
            <a:spLocks noGrp="1"/>
          </p:cNvSpPr>
          <p:nvPr>
            <p:ph type="sldNum" sz="quarter" idx="12"/>
          </p:nvPr>
        </p:nvSpPr>
        <p:spPr/>
        <p:txBody>
          <a:bodyPr/>
          <a:lstStyle>
            <a:lvl1pPr>
              <a:defRPr/>
            </a:lvl1pPr>
          </a:lstStyle>
          <a:p>
            <a:fld id="{A84D8121-109E-4238-A4B0-457E8CC2C776}" type="slidenum">
              <a:rPr lang="en-US" altLang="en-US"/>
              <a:pPr/>
              <a:t>‹#›</a:t>
            </a:fld>
            <a:endParaRPr lang="en-US" altLang="en-US"/>
          </a:p>
        </p:txBody>
      </p:sp>
    </p:spTree>
    <p:extLst>
      <p:ext uri="{BB962C8B-B14F-4D97-AF65-F5344CB8AC3E}">
        <p14:creationId xmlns:p14="http://schemas.microsoft.com/office/powerpoint/2010/main" val="49311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1131" y="5440680"/>
            <a:ext cx="6309360" cy="642304"/>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2061131" y="694479"/>
            <a:ext cx="6309360" cy="4663440"/>
          </a:xfrm>
        </p:spPr>
        <p:txBody>
          <a:bodyPr rtlCol="0">
            <a:normAutofit/>
          </a:bodyPr>
          <a:lstStyle>
            <a:lvl1pPr marL="0" indent="0">
              <a:buNone/>
              <a:defRPr sz="2760"/>
            </a:lvl1pPr>
            <a:lvl2pPr marL="394335" indent="0">
              <a:buNone/>
              <a:defRPr sz="2415"/>
            </a:lvl2pPr>
            <a:lvl3pPr marL="788670" indent="0">
              <a:buNone/>
              <a:defRPr sz="2070"/>
            </a:lvl3pPr>
            <a:lvl4pPr marL="1183005" indent="0">
              <a:buNone/>
              <a:defRPr sz="1725"/>
            </a:lvl4pPr>
            <a:lvl5pPr marL="1577340" indent="0">
              <a:buNone/>
              <a:defRPr sz="1725"/>
            </a:lvl5pPr>
            <a:lvl6pPr marL="1971675" indent="0">
              <a:buNone/>
              <a:defRPr sz="1725"/>
            </a:lvl6pPr>
            <a:lvl7pPr marL="2366010" indent="0">
              <a:buNone/>
              <a:defRPr sz="1725"/>
            </a:lvl7pPr>
            <a:lvl8pPr marL="2760345" indent="0">
              <a:buNone/>
              <a:defRPr sz="1725"/>
            </a:lvl8pPr>
            <a:lvl9pPr marL="3154680" indent="0">
              <a:buNone/>
              <a:defRPr sz="1725"/>
            </a:lvl9pPr>
          </a:lstStyle>
          <a:p>
            <a:pPr lvl="0"/>
            <a:endParaRPr lang="en-US" noProof="0"/>
          </a:p>
        </p:txBody>
      </p:sp>
      <p:sp>
        <p:nvSpPr>
          <p:cNvPr id="4" name="Text Placeholder 3"/>
          <p:cNvSpPr>
            <a:spLocks noGrp="1"/>
          </p:cNvSpPr>
          <p:nvPr>
            <p:ph type="body" sz="half" idx="2"/>
          </p:nvPr>
        </p:nvSpPr>
        <p:spPr>
          <a:xfrm>
            <a:off x="2061131" y="6082984"/>
            <a:ext cx="6309360" cy="912176"/>
          </a:xfrm>
        </p:spPr>
        <p:txBody>
          <a:bodyPr/>
          <a:lstStyle>
            <a:lvl1pPr marL="0" indent="0">
              <a:buNone/>
              <a:defRPr sz="1208"/>
            </a:lvl1pPr>
            <a:lvl2pPr marL="394335" indent="0">
              <a:buNone/>
              <a:defRPr sz="1035"/>
            </a:lvl2pPr>
            <a:lvl3pPr marL="788670" indent="0">
              <a:buNone/>
              <a:defRPr sz="863"/>
            </a:lvl3pPr>
            <a:lvl4pPr marL="1183005" indent="0">
              <a:buNone/>
              <a:defRPr sz="776"/>
            </a:lvl4pPr>
            <a:lvl5pPr marL="1577340" indent="0">
              <a:buNone/>
              <a:defRPr sz="776"/>
            </a:lvl5pPr>
            <a:lvl6pPr marL="1971675" indent="0">
              <a:buNone/>
              <a:defRPr sz="776"/>
            </a:lvl6pPr>
            <a:lvl7pPr marL="2366010" indent="0">
              <a:buNone/>
              <a:defRPr sz="776"/>
            </a:lvl7pPr>
            <a:lvl8pPr marL="2760345" indent="0">
              <a:buNone/>
              <a:defRPr sz="776"/>
            </a:lvl8pPr>
            <a:lvl9pPr marL="3154680" indent="0">
              <a:buNone/>
              <a:defRPr sz="776"/>
            </a:lvl9pPr>
          </a:lstStyle>
          <a:p>
            <a:pPr lvl="0"/>
            <a:r>
              <a:rPr lang="en-US"/>
              <a:t>Click to edit Master text styles</a:t>
            </a:r>
          </a:p>
        </p:txBody>
      </p:sp>
      <p:sp>
        <p:nvSpPr>
          <p:cNvPr id="5" name="Date Placeholder 3">
            <a:extLst>
              <a:ext uri="{FF2B5EF4-FFF2-40B4-BE49-F238E27FC236}">
                <a16:creationId xmlns:a16="http://schemas.microsoft.com/office/drawing/2014/main" id="{F4E2D828-5234-4C21-80CA-F9434412017F}"/>
              </a:ext>
            </a:extLst>
          </p:cNvPr>
          <p:cNvSpPr>
            <a:spLocks noGrp="1"/>
          </p:cNvSpPr>
          <p:nvPr>
            <p:ph type="dt" sz="half" idx="10"/>
          </p:nvPr>
        </p:nvSpPr>
        <p:spPr/>
        <p:txBody>
          <a:bodyPr/>
          <a:lstStyle>
            <a:lvl1pPr>
              <a:defRPr/>
            </a:lvl1pPr>
          </a:lstStyle>
          <a:p>
            <a:pPr>
              <a:defRPr/>
            </a:pPr>
            <a:fld id="{72A0C159-4146-4171-84EC-8BF79B9398FF}" type="datetimeFigureOut">
              <a:rPr lang="en-US"/>
              <a:pPr>
                <a:defRPr/>
              </a:pPr>
              <a:t>12/29/2020</a:t>
            </a:fld>
            <a:endParaRPr lang="en-US"/>
          </a:p>
        </p:txBody>
      </p:sp>
      <p:sp>
        <p:nvSpPr>
          <p:cNvPr id="6" name="Footer Placeholder 4">
            <a:extLst>
              <a:ext uri="{FF2B5EF4-FFF2-40B4-BE49-F238E27FC236}">
                <a16:creationId xmlns:a16="http://schemas.microsoft.com/office/drawing/2014/main" id="{BE745102-34DC-4443-B9A3-C3830BC4655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CFA7E53-8ACA-4803-98AB-77B3B0FAECBC}"/>
              </a:ext>
            </a:extLst>
          </p:cNvPr>
          <p:cNvSpPr>
            <a:spLocks noGrp="1"/>
          </p:cNvSpPr>
          <p:nvPr>
            <p:ph type="sldNum" sz="quarter" idx="12"/>
          </p:nvPr>
        </p:nvSpPr>
        <p:spPr/>
        <p:txBody>
          <a:bodyPr/>
          <a:lstStyle>
            <a:lvl1pPr>
              <a:defRPr/>
            </a:lvl1pPr>
          </a:lstStyle>
          <a:p>
            <a:fld id="{5FEECF7B-9373-419E-BC98-5C5A15C573B9}" type="slidenum">
              <a:rPr lang="en-US" altLang="en-US"/>
              <a:pPr/>
              <a:t>‹#›</a:t>
            </a:fld>
            <a:endParaRPr lang="en-US" altLang="en-US"/>
          </a:p>
        </p:txBody>
      </p:sp>
    </p:spTree>
    <p:extLst>
      <p:ext uri="{BB962C8B-B14F-4D97-AF65-F5344CB8AC3E}">
        <p14:creationId xmlns:p14="http://schemas.microsoft.com/office/powerpoint/2010/main" val="2253588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91C287-9B27-4E2F-BAE1-1D751529CF59}"/>
              </a:ext>
            </a:extLst>
          </p:cNvPr>
          <p:cNvSpPr/>
          <p:nvPr userDrawn="1"/>
        </p:nvSpPr>
        <p:spPr>
          <a:xfrm>
            <a:off x="525780" y="259080"/>
            <a:ext cx="9464040" cy="7254240"/>
          </a:xfrm>
          <a:prstGeom prst="rect">
            <a:avLst/>
          </a:prstGeom>
          <a:solidFill>
            <a:schemeClr val="bg1"/>
          </a:solidFill>
          <a:ln w="635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553"/>
          </a:p>
        </p:txBody>
      </p:sp>
      <p:sp>
        <p:nvSpPr>
          <p:cNvPr id="2051" name="Title Placeholder 1">
            <a:extLst>
              <a:ext uri="{FF2B5EF4-FFF2-40B4-BE49-F238E27FC236}">
                <a16:creationId xmlns:a16="http://schemas.microsoft.com/office/drawing/2014/main" id="{0DE7EF0B-DE2D-4443-BFF2-74970F5FA5D4}"/>
              </a:ext>
            </a:extLst>
          </p:cNvPr>
          <p:cNvSpPr>
            <a:spLocks noGrp="1"/>
          </p:cNvSpPr>
          <p:nvPr>
            <p:ph type="title"/>
          </p:nvPr>
        </p:nvSpPr>
        <p:spPr bwMode="auto">
          <a:xfrm>
            <a:off x="525780" y="311256"/>
            <a:ext cx="946404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2" name="Text Placeholder 2">
            <a:extLst>
              <a:ext uri="{FF2B5EF4-FFF2-40B4-BE49-F238E27FC236}">
                <a16:creationId xmlns:a16="http://schemas.microsoft.com/office/drawing/2014/main" id="{E032AAD6-8589-468A-A0D0-DB582655AB7D}"/>
              </a:ext>
            </a:extLst>
          </p:cNvPr>
          <p:cNvSpPr>
            <a:spLocks noGrp="1"/>
          </p:cNvSpPr>
          <p:nvPr>
            <p:ph type="body" idx="1"/>
          </p:nvPr>
        </p:nvSpPr>
        <p:spPr bwMode="auto">
          <a:xfrm>
            <a:off x="525780" y="1813562"/>
            <a:ext cx="9464040" cy="51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3647B1B-E83B-4347-AECF-1A14636F4A2C}"/>
              </a:ext>
            </a:extLst>
          </p:cNvPr>
          <p:cNvSpPr>
            <a:spLocks noGrp="1"/>
          </p:cNvSpPr>
          <p:nvPr>
            <p:ph type="dt" sz="half" idx="2"/>
          </p:nvPr>
        </p:nvSpPr>
        <p:spPr>
          <a:xfrm>
            <a:off x="525780" y="7203865"/>
            <a:ext cx="2453640" cy="413809"/>
          </a:xfrm>
          <a:prstGeom prst="rect">
            <a:avLst/>
          </a:prstGeom>
        </p:spPr>
        <p:txBody>
          <a:bodyPr vert="horz" lIns="91440" tIns="45720" rIns="91440" bIns="45720" rtlCol="0" anchor="ctr"/>
          <a:lstStyle>
            <a:lvl1pPr algn="l" fontAlgn="auto">
              <a:spcBef>
                <a:spcPts val="0"/>
              </a:spcBef>
              <a:spcAft>
                <a:spcPts val="0"/>
              </a:spcAft>
              <a:defRPr sz="1035">
                <a:solidFill>
                  <a:schemeClr val="tx1">
                    <a:tint val="75000"/>
                  </a:schemeClr>
                </a:solidFill>
                <a:latin typeface="+mn-lt"/>
              </a:defRPr>
            </a:lvl1pPr>
          </a:lstStyle>
          <a:p>
            <a:pPr>
              <a:defRPr/>
            </a:pPr>
            <a:fld id="{63369D2B-9E98-46F4-95EE-2087437A3FE7}" type="datetimeFigureOut">
              <a:rPr lang="en-US"/>
              <a:pPr>
                <a:defRPr/>
              </a:pPr>
              <a:t>12/29/2020</a:t>
            </a:fld>
            <a:endParaRPr lang="en-US"/>
          </a:p>
        </p:txBody>
      </p:sp>
      <p:sp>
        <p:nvSpPr>
          <p:cNvPr id="5" name="Footer Placeholder 4">
            <a:extLst>
              <a:ext uri="{FF2B5EF4-FFF2-40B4-BE49-F238E27FC236}">
                <a16:creationId xmlns:a16="http://schemas.microsoft.com/office/drawing/2014/main" id="{6F97529C-0966-4E5D-8883-06E64143A27E}"/>
              </a:ext>
            </a:extLst>
          </p:cNvPr>
          <p:cNvSpPr>
            <a:spLocks noGrp="1"/>
          </p:cNvSpPr>
          <p:nvPr>
            <p:ph type="ftr" sz="quarter" idx="3"/>
          </p:nvPr>
        </p:nvSpPr>
        <p:spPr>
          <a:xfrm>
            <a:off x="3592830" y="7203865"/>
            <a:ext cx="3329940" cy="413809"/>
          </a:xfrm>
          <a:prstGeom prst="rect">
            <a:avLst/>
          </a:prstGeom>
        </p:spPr>
        <p:txBody>
          <a:bodyPr vert="horz" lIns="91440" tIns="45720" rIns="91440" bIns="45720" rtlCol="0" anchor="ctr"/>
          <a:lstStyle>
            <a:lvl1pPr algn="ctr" fontAlgn="auto">
              <a:spcBef>
                <a:spcPts val="0"/>
              </a:spcBef>
              <a:spcAft>
                <a:spcPts val="0"/>
              </a:spcAft>
              <a:defRPr sz="1035">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F527735F-3259-4062-8C71-8F7065FBCE38}"/>
              </a:ext>
            </a:extLst>
          </p:cNvPr>
          <p:cNvSpPr>
            <a:spLocks noGrp="1"/>
          </p:cNvSpPr>
          <p:nvPr>
            <p:ph type="sldNum" sz="quarter" idx="4"/>
          </p:nvPr>
        </p:nvSpPr>
        <p:spPr>
          <a:xfrm>
            <a:off x="7536180" y="7203865"/>
            <a:ext cx="2453640" cy="413809"/>
          </a:xfrm>
          <a:prstGeom prst="rect">
            <a:avLst/>
          </a:prstGeom>
        </p:spPr>
        <p:txBody>
          <a:bodyPr vert="horz" wrap="square" lIns="91440" tIns="45720" rIns="91440" bIns="45720" numCol="1" anchor="ctr" anchorCtr="0" compatLnSpc="1">
            <a:prstTxWarp prst="textNoShape">
              <a:avLst/>
            </a:prstTxWarp>
          </a:bodyPr>
          <a:lstStyle>
            <a:lvl1pPr algn="r">
              <a:defRPr sz="1035">
                <a:solidFill>
                  <a:srgbClr val="898989"/>
                </a:solidFill>
                <a:latin typeface="Calibri" panose="020F0502020204030204" pitchFamily="34" charset="0"/>
              </a:defRPr>
            </a:lvl1pPr>
          </a:lstStyle>
          <a:p>
            <a:fld id="{1AE6F1C2-9D98-40D4-B211-66288C2AB6E9}" type="slidenum">
              <a:rPr lang="en-US" altLang="en-US"/>
              <a:pPr/>
              <a:t>‹#›</a:t>
            </a:fld>
            <a:endParaRPr lang="en-US" altLang="en-US"/>
          </a:p>
        </p:txBody>
      </p:sp>
    </p:spTree>
    <p:extLst>
      <p:ext uri="{BB962C8B-B14F-4D97-AF65-F5344CB8AC3E}">
        <p14:creationId xmlns:p14="http://schemas.microsoft.com/office/powerpoint/2010/main" val="2758617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795" kern="1200">
          <a:solidFill>
            <a:schemeClr val="tx1"/>
          </a:solidFill>
          <a:latin typeface="+mj-lt"/>
          <a:ea typeface="+mj-ea"/>
          <a:cs typeface="+mj-cs"/>
        </a:defRPr>
      </a:lvl1pPr>
      <a:lvl2pPr algn="ctr" rtl="0" eaLnBrk="0" fontAlgn="base" hangingPunct="0">
        <a:spcBef>
          <a:spcPct val="0"/>
        </a:spcBef>
        <a:spcAft>
          <a:spcPct val="0"/>
        </a:spcAft>
        <a:defRPr sz="3795">
          <a:solidFill>
            <a:schemeClr val="tx1"/>
          </a:solidFill>
          <a:latin typeface="Calibri" pitchFamily="34" charset="0"/>
        </a:defRPr>
      </a:lvl2pPr>
      <a:lvl3pPr algn="ctr" rtl="0" eaLnBrk="0" fontAlgn="base" hangingPunct="0">
        <a:spcBef>
          <a:spcPct val="0"/>
        </a:spcBef>
        <a:spcAft>
          <a:spcPct val="0"/>
        </a:spcAft>
        <a:defRPr sz="3795">
          <a:solidFill>
            <a:schemeClr val="tx1"/>
          </a:solidFill>
          <a:latin typeface="Calibri" pitchFamily="34" charset="0"/>
        </a:defRPr>
      </a:lvl3pPr>
      <a:lvl4pPr algn="ctr" rtl="0" eaLnBrk="0" fontAlgn="base" hangingPunct="0">
        <a:spcBef>
          <a:spcPct val="0"/>
        </a:spcBef>
        <a:spcAft>
          <a:spcPct val="0"/>
        </a:spcAft>
        <a:defRPr sz="3795">
          <a:solidFill>
            <a:schemeClr val="tx1"/>
          </a:solidFill>
          <a:latin typeface="Calibri" pitchFamily="34" charset="0"/>
        </a:defRPr>
      </a:lvl4pPr>
      <a:lvl5pPr algn="ctr" rtl="0" eaLnBrk="0" fontAlgn="base" hangingPunct="0">
        <a:spcBef>
          <a:spcPct val="0"/>
        </a:spcBef>
        <a:spcAft>
          <a:spcPct val="0"/>
        </a:spcAft>
        <a:defRPr sz="3795">
          <a:solidFill>
            <a:schemeClr val="tx1"/>
          </a:solidFill>
          <a:latin typeface="Calibri" pitchFamily="34" charset="0"/>
        </a:defRPr>
      </a:lvl5pPr>
      <a:lvl6pPr marL="394335" algn="ctr" rtl="0" fontAlgn="base">
        <a:spcBef>
          <a:spcPct val="0"/>
        </a:spcBef>
        <a:spcAft>
          <a:spcPct val="0"/>
        </a:spcAft>
        <a:defRPr sz="3795">
          <a:solidFill>
            <a:schemeClr val="tx1"/>
          </a:solidFill>
          <a:latin typeface="Calibri" pitchFamily="34" charset="0"/>
        </a:defRPr>
      </a:lvl6pPr>
      <a:lvl7pPr marL="788670" algn="ctr" rtl="0" fontAlgn="base">
        <a:spcBef>
          <a:spcPct val="0"/>
        </a:spcBef>
        <a:spcAft>
          <a:spcPct val="0"/>
        </a:spcAft>
        <a:defRPr sz="3795">
          <a:solidFill>
            <a:schemeClr val="tx1"/>
          </a:solidFill>
          <a:latin typeface="Calibri" pitchFamily="34" charset="0"/>
        </a:defRPr>
      </a:lvl7pPr>
      <a:lvl8pPr marL="1183005" algn="ctr" rtl="0" fontAlgn="base">
        <a:spcBef>
          <a:spcPct val="0"/>
        </a:spcBef>
        <a:spcAft>
          <a:spcPct val="0"/>
        </a:spcAft>
        <a:defRPr sz="3795">
          <a:solidFill>
            <a:schemeClr val="tx1"/>
          </a:solidFill>
          <a:latin typeface="Calibri" pitchFamily="34" charset="0"/>
        </a:defRPr>
      </a:lvl8pPr>
      <a:lvl9pPr marL="1577340" algn="ctr" rtl="0" fontAlgn="base">
        <a:spcBef>
          <a:spcPct val="0"/>
        </a:spcBef>
        <a:spcAft>
          <a:spcPct val="0"/>
        </a:spcAft>
        <a:defRPr sz="3795">
          <a:solidFill>
            <a:schemeClr val="tx1"/>
          </a:solidFill>
          <a:latin typeface="Calibri" pitchFamily="34" charset="0"/>
        </a:defRPr>
      </a:lvl9pPr>
    </p:titleStyle>
    <p:bodyStyle>
      <a:lvl1pPr marL="295751" indent="-295751" algn="l" rtl="0" eaLnBrk="0" fontAlgn="base" hangingPunct="0">
        <a:spcBef>
          <a:spcPct val="20000"/>
        </a:spcBef>
        <a:spcAft>
          <a:spcPct val="0"/>
        </a:spcAft>
        <a:buFont typeface="Arial" panose="020B0604020202020204" pitchFamily="34" charset="0"/>
        <a:buChar char="•"/>
        <a:defRPr sz="2760" kern="1200">
          <a:solidFill>
            <a:schemeClr val="tx1"/>
          </a:solidFill>
          <a:latin typeface="+mn-lt"/>
          <a:ea typeface="+mn-ea"/>
          <a:cs typeface="+mn-cs"/>
        </a:defRPr>
      </a:lvl1pPr>
      <a:lvl2pPr marL="640794" indent="-246459" algn="l" rtl="0" eaLnBrk="0" fontAlgn="base" hangingPunct="0">
        <a:spcBef>
          <a:spcPct val="20000"/>
        </a:spcBef>
        <a:spcAft>
          <a:spcPct val="0"/>
        </a:spcAft>
        <a:buFont typeface="Arial" panose="020B0604020202020204" pitchFamily="34" charset="0"/>
        <a:buChar char="–"/>
        <a:defRPr sz="2415" kern="1200">
          <a:solidFill>
            <a:schemeClr val="tx1"/>
          </a:solidFill>
          <a:latin typeface="+mn-lt"/>
          <a:ea typeface="+mn-ea"/>
          <a:cs typeface="+mn-cs"/>
        </a:defRPr>
      </a:lvl2pPr>
      <a:lvl3pPr marL="985838" indent="-197168" algn="l" rtl="0" eaLnBrk="0" fontAlgn="base" hangingPunct="0">
        <a:spcBef>
          <a:spcPct val="20000"/>
        </a:spcBef>
        <a:spcAft>
          <a:spcPct val="0"/>
        </a:spcAft>
        <a:buFont typeface="Arial" panose="020B0604020202020204" pitchFamily="34" charset="0"/>
        <a:buChar char="•"/>
        <a:defRPr sz="2070" kern="1200">
          <a:solidFill>
            <a:schemeClr val="tx1"/>
          </a:solidFill>
          <a:latin typeface="+mn-lt"/>
          <a:ea typeface="+mn-ea"/>
          <a:cs typeface="+mn-cs"/>
        </a:defRPr>
      </a:lvl3pPr>
      <a:lvl4pPr marL="1380173" indent="-197168" algn="l" rtl="0" eaLnBrk="0" fontAlgn="base" hangingPunct="0">
        <a:spcBef>
          <a:spcPct val="20000"/>
        </a:spcBef>
        <a:spcAft>
          <a:spcPct val="0"/>
        </a:spcAft>
        <a:buFont typeface="Arial" panose="020B0604020202020204" pitchFamily="34" charset="0"/>
        <a:buChar char="–"/>
        <a:defRPr sz="1725" kern="1200">
          <a:solidFill>
            <a:schemeClr val="tx1"/>
          </a:solidFill>
          <a:latin typeface="+mn-lt"/>
          <a:ea typeface="+mn-ea"/>
          <a:cs typeface="+mn-cs"/>
        </a:defRPr>
      </a:lvl4pPr>
      <a:lvl5pPr marL="1774508" indent="-197168" algn="l" rtl="0" eaLnBrk="0" fontAlgn="base" hangingPunct="0">
        <a:spcBef>
          <a:spcPct val="20000"/>
        </a:spcBef>
        <a:spcAft>
          <a:spcPct val="0"/>
        </a:spcAft>
        <a:buFont typeface="Arial" panose="020B0604020202020204" pitchFamily="34" charset="0"/>
        <a:buChar char="»"/>
        <a:defRPr sz="1725" kern="1200">
          <a:solidFill>
            <a:schemeClr val="tx1"/>
          </a:solidFill>
          <a:latin typeface="+mn-lt"/>
          <a:ea typeface="+mn-ea"/>
          <a:cs typeface="+mn-cs"/>
        </a:defRPr>
      </a:lvl5pPr>
      <a:lvl6pPr marL="2168843" indent="-197168" algn="l" defTabSz="788670" rtl="0" eaLnBrk="1" latinLnBrk="0" hangingPunct="1">
        <a:spcBef>
          <a:spcPct val="20000"/>
        </a:spcBef>
        <a:buFont typeface="Arial" pitchFamily="34" charset="0"/>
        <a:buChar char="•"/>
        <a:defRPr sz="1725" kern="1200">
          <a:solidFill>
            <a:schemeClr val="tx1"/>
          </a:solidFill>
          <a:latin typeface="+mn-lt"/>
          <a:ea typeface="+mn-ea"/>
          <a:cs typeface="+mn-cs"/>
        </a:defRPr>
      </a:lvl6pPr>
      <a:lvl7pPr marL="2563178" indent="-197168" algn="l" defTabSz="788670" rtl="0" eaLnBrk="1" latinLnBrk="0" hangingPunct="1">
        <a:spcBef>
          <a:spcPct val="20000"/>
        </a:spcBef>
        <a:buFont typeface="Arial" pitchFamily="34" charset="0"/>
        <a:buChar char="•"/>
        <a:defRPr sz="1725" kern="1200">
          <a:solidFill>
            <a:schemeClr val="tx1"/>
          </a:solidFill>
          <a:latin typeface="+mn-lt"/>
          <a:ea typeface="+mn-ea"/>
          <a:cs typeface="+mn-cs"/>
        </a:defRPr>
      </a:lvl7pPr>
      <a:lvl8pPr marL="2957513" indent="-197168" algn="l" defTabSz="788670" rtl="0" eaLnBrk="1" latinLnBrk="0" hangingPunct="1">
        <a:spcBef>
          <a:spcPct val="20000"/>
        </a:spcBef>
        <a:buFont typeface="Arial" pitchFamily="34" charset="0"/>
        <a:buChar char="•"/>
        <a:defRPr sz="1725" kern="1200">
          <a:solidFill>
            <a:schemeClr val="tx1"/>
          </a:solidFill>
          <a:latin typeface="+mn-lt"/>
          <a:ea typeface="+mn-ea"/>
          <a:cs typeface="+mn-cs"/>
        </a:defRPr>
      </a:lvl8pPr>
      <a:lvl9pPr marL="3351848" indent="-197168" algn="l" defTabSz="788670" rtl="0" eaLnBrk="1" latinLnBrk="0" hangingPunct="1">
        <a:spcBef>
          <a:spcPct val="20000"/>
        </a:spcBef>
        <a:buFont typeface="Arial" pitchFamily="34" charset="0"/>
        <a:buChar char="•"/>
        <a:defRPr sz="1725" kern="1200">
          <a:solidFill>
            <a:schemeClr val="tx1"/>
          </a:solidFill>
          <a:latin typeface="+mn-lt"/>
          <a:ea typeface="+mn-ea"/>
          <a:cs typeface="+mn-cs"/>
        </a:defRPr>
      </a:lvl9pPr>
    </p:bodyStyle>
    <p:otherStyle>
      <a:defPPr>
        <a:defRPr lang="en-US"/>
      </a:defPPr>
      <a:lvl1pPr marL="0" algn="l" defTabSz="788670" rtl="0" eaLnBrk="1" latinLnBrk="0" hangingPunct="1">
        <a:defRPr sz="1553" kern="1200">
          <a:solidFill>
            <a:schemeClr val="tx1"/>
          </a:solidFill>
          <a:latin typeface="+mn-lt"/>
          <a:ea typeface="+mn-ea"/>
          <a:cs typeface="+mn-cs"/>
        </a:defRPr>
      </a:lvl1pPr>
      <a:lvl2pPr marL="394335" algn="l" defTabSz="788670" rtl="0" eaLnBrk="1" latinLnBrk="0" hangingPunct="1">
        <a:defRPr sz="1553" kern="1200">
          <a:solidFill>
            <a:schemeClr val="tx1"/>
          </a:solidFill>
          <a:latin typeface="+mn-lt"/>
          <a:ea typeface="+mn-ea"/>
          <a:cs typeface="+mn-cs"/>
        </a:defRPr>
      </a:lvl2pPr>
      <a:lvl3pPr marL="788670" algn="l" defTabSz="788670" rtl="0" eaLnBrk="1" latinLnBrk="0" hangingPunct="1">
        <a:defRPr sz="1553" kern="1200">
          <a:solidFill>
            <a:schemeClr val="tx1"/>
          </a:solidFill>
          <a:latin typeface="+mn-lt"/>
          <a:ea typeface="+mn-ea"/>
          <a:cs typeface="+mn-cs"/>
        </a:defRPr>
      </a:lvl3pPr>
      <a:lvl4pPr marL="1183005" algn="l" defTabSz="788670" rtl="0" eaLnBrk="1" latinLnBrk="0" hangingPunct="1">
        <a:defRPr sz="1553" kern="1200">
          <a:solidFill>
            <a:schemeClr val="tx1"/>
          </a:solidFill>
          <a:latin typeface="+mn-lt"/>
          <a:ea typeface="+mn-ea"/>
          <a:cs typeface="+mn-cs"/>
        </a:defRPr>
      </a:lvl4pPr>
      <a:lvl5pPr marL="1577340" algn="l" defTabSz="788670" rtl="0" eaLnBrk="1" latinLnBrk="0" hangingPunct="1">
        <a:defRPr sz="1553" kern="1200">
          <a:solidFill>
            <a:schemeClr val="tx1"/>
          </a:solidFill>
          <a:latin typeface="+mn-lt"/>
          <a:ea typeface="+mn-ea"/>
          <a:cs typeface="+mn-cs"/>
        </a:defRPr>
      </a:lvl5pPr>
      <a:lvl6pPr marL="1971675" algn="l" defTabSz="788670" rtl="0" eaLnBrk="1" latinLnBrk="0" hangingPunct="1">
        <a:defRPr sz="1553" kern="1200">
          <a:solidFill>
            <a:schemeClr val="tx1"/>
          </a:solidFill>
          <a:latin typeface="+mn-lt"/>
          <a:ea typeface="+mn-ea"/>
          <a:cs typeface="+mn-cs"/>
        </a:defRPr>
      </a:lvl6pPr>
      <a:lvl7pPr marL="2366010" algn="l" defTabSz="788670" rtl="0" eaLnBrk="1" latinLnBrk="0" hangingPunct="1">
        <a:defRPr sz="1553" kern="1200">
          <a:solidFill>
            <a:schemeClr val="tx1"/>
          </a:solidFill>
          <a:latin typeface="+mn-lt"/>
          <a:ea typeface="+mn-ea"/>
          <a:cs typeface="+mn-cs"/>
        </a:defRPr>
      </a:lvl7pPr>
      <a:lvl8pPr marL="2760345" algn="l" defTabSz="788670" rtl="0" eaLnBrk="1" latinLnBrk="0" hangingPunct="1">
        <a:defRPr sz="1553" kern="1200">
          <a:solidFill>
            <a:schemeClr val="tx1"/>
          </a:solidFill>
          <a:latin typeface="+mn-lt"/>
          <a:ea typeface="+mn-ea"/>
          <a:cs typeface="+mn-cs"/>
        </a:defRPr>
      </a:lvl8pPr>
      <a:lvl9pPr marL="3154680" algn="l" defTabSz="788670" rtl="0" eaLnBrk="1" latinLnBrk="0" hangingPunct="1">
        <a:defRPr sz="15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www.cottrellpape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3">
            <a:extLst>
              <a:ext uri="{FF2B5EF4-FFF2-40B4-BE49-F238E27FC236}">
                <a16:creationId xmlns:a16="http://schemas.microsoft.com/office/drawing/2014/main" id="{056A12B8-DAC9-4F4F-954A-127DD6F4D88E}"/>
              </a:ext>
            </a:extLst>
          </p:cNvPr>
          <p:cNvGrpSpPr>
            <a:grpSpLocks/>
          </p:cNvGrpSpPr>
          <p:nvPr/>
        </p:nvGrpSpPr>
        <p:grpSpPr bwMode="auto">
          <a:xfrm>
            <a:off x="524771" y="435022"/>
            <a:ext cx="9361921" cy="1594988"/>
            <a:chOff x="-270705" y="-394566"/>
            <a:chExt cx="8320124" cy="2290578"/>
          </a:xfrm>
        </p:grpSpPr>
        <p:sp>
          <p:nvSpPr>
            <p:cNvPr id="8217" name="Line 62">
              <a:extLst>
                <a:ext uri="{FF2B5EF4-FFF2-40B4-BE49-F238E27FC236}">
                  <a16:creationId xmlns:a16="http://schemas.microsoft.com/office/drawing/2014/main" id="{544B5C16-0A11-4197-9DFC-15CE37796494}"/>
                </a:ext>
              </a:extLst>
            </p:cNvPr>
            <p:cNvSpPr>
              <a:spLocks noChangeShapeType="1"/>
            </p:cNvSpPr>
            <p:nvPr/>
          </p:nvSpPr>
          <p:spPr bwMode="auto">
            <a:xfrm flipV="1">
              <a:off x="991394" y="1489075"/>
              <a:ext cx="6448425" cy="7938"/>
            </a:xfrm>
            <a:prstGeom prst="line">
              <a:avLst/>
            </a:prstGeom>
            <a:noFill/>
            <a:ln w="38100">
              <a:solidFill>
                <a:srgbClr val="E4B90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553">
                <a:solidFill>
                  <a:prstClr val="black"/>
                </a:solidFill>
                <a:latin typeface="Arial" panose="020B0604020202020204" pitchFamily="34" charset="0"/>
              </a:endParaRPr>
            </a:p>
          </p:txBody>
        </p:sp>
        <p:sp>
          <p:nvSpPr>
            <p:cNvPr id="8218" name="Text Box 61">
              <a:extLst>
                <a:ext uri="{FF2B5EF4-FFF2-40B4-BE49-F238E27FC236}">
                  <a16:creationId xmlns:a16="http://schemas.microsoft.com/office/drawing/2014/main" id="{D1773EAA-A9B9-47EB-AD85-7AF9EBD62107}"/>
                </a:ext>
              </a:extLst>
            </p:cNvPr>
            <p:cNvSpPr txBox="1">
              <a:spLocks noChangeArrowheads="1"/>
            </p:cNvSpPr>
            <p:nvPr/>
          </p:nvSpPr>
          <p:spPr bwMode="auto">
            <a:xfrm>
              <a:off x="886619" y="890588"/>
              <a:ext cx="7162800" cy="414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228600" algn="l"/>
                </a:tabLst>
                <a:defRPr>
                  <a:solidFill>
                    <a:schemeClr val="tx1"/>
                  </a:solidFill>
                  <a:latin typeface="Arial" panose="020B0604020202020204" pitchFamily="34" charset="0"/>
                </a:defRPr>
              </a:lvl1pPr>
              <a:lvl2pPr marL="742950" indent="-285750" eaLnBrk="0" hangingPunct="0">
                <a:tabLst>
                  <a:tab pos="228600" algn="l"/>
                </a:tabLst>
                <a:defRPr>
                  <a:solidFill>
                    <a:schemeClr val="tx1"/>
                  </a:solidFill>
                  <a:latin typeface="Arial" panose="020B0604020202020204" pitchFamily="34" charset="0"/>
                </a:defRPr>
              </a:lvl2pPr>
              <a:lvl3pPr marL="1143000" indent="-228600" eaLnBrk="0" hangingPunct="0">
                <a:tabLst>
                  <a:tab pos="228600" algn="l"/>
                </a:tabLst>
                <a:defRPr>
                  <a:solidFill>
                    <a:schemeClr val="tx1"/>
                  </a:solidFill>
                  <a:latin typeface="Arial" panose="020B0604020202020204" pitchFamily="34" charset="0"/>
                </a:defRPr>
              </a:lvl3pPr>
              <a:lvl4pPr marL="1600200" indent="-228600" eaLnBrk="0" hangingPunct="0">
                <a:tabLst>
                  <a:tab pos="228600" algn="l"/>
                </a:tabLst>
                <a:defRPr>
                  <a:solidFill>
                    <a:schemeClr val="tx1"/>
                  </a:solidFill>
                  <a:latin typeface="Arial" panose="020B0604020202020204" pitchFamily="34" charset="0"/>
                </a:defRPr>
              </a:lvl4pPr>
              <a:lvl5pPr marL="2057400" indent="-228600" eaLnBrk="0" hangingPunct="0">
                <a:tabLst>
                  <a:tab pos="228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28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28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28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algn="ctr" eaLnBrk="1" fontAlgn="base" hangingPunct="1">
                <a:spcBef>
                  <a:spcPct val="50000"/>
                </a:spcBef>
                <a:spcAft>
                  <a:spcPct val="0"/>
                </a:spcAft>
                <a:buSzPct val="80000"/>
                <a:buFont typeface="Wingdings" panose="05000000000000000000" pitchFamily="2" charset="2"/>
                <a:buChar char="§"/>
              </a:pPr>
              <a:endParaRPr lang="en-US" altLang="en-US" sz="1725" b="1" dirty="0">
                <a:solidFill>
                  <a:srgbClr val="000099"/>
                </a:solidFill>
                <a:latin typeface="Arial Narrow" panose="020B0606020202030204" pitchFamily="34" charset="0"/>
              </a:endParaRPr>
            </a:p>
          </p:txBody>
        </p:sp>
        <p:sp>
          <p:nvSpPr>
            <p:cNvPr id="8219" name="Text Box 21">
              <a:extLst>
                <a:ext uri="{FF2B5EF4-FFF2-40B4-BE49-F238E27FC236}">
                  <a16:creationId xmlns:a16="http://schemas.microsoft.com/office/drawing/2014/main" id="{414BD2F7-CAC2-4700-B05C-8A3FE21FCAB8}"/>
                </a:ext>
              </a:extLst>
            </p:cNvPr>
            <p:cNvSpPr txBox="1">
              <a:spLocks noChangeArrowheads="1"/>
            </p:cNvSpPr>
            <p:nvPr/>
          </p:nvSpPr>
          <p:spPr bwMode="auto">
            <a:xfrm>
              <a:off x="-270705" y="-394566"/>
              <a:ext cx="7792278" cy="2290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228600" algn="l"/>
                </a:tabLst>
                <a:defRPr>
                  <a:solidFill>
                    <a:schemeClr val="tx1"/>
                  </a:solidFill>
                  <a:latin typeface="Arial" panose="020B0604020202020204" pitchFamily="34" charset="0"/>
                </a:defRPr>
              </a:lvl1pPr>
              <a:lvl2pPr marL="742950" indent="-285750" eaLnBrk="0" hangingPunct="0">
                <a:tabLst>
                  <a:tab pos="228600" algn="l"/>
                </a:tabLst>
                <a:defRPr>
                  <a:solidFill>
                    <a:schemeClr val="tx1"/>
                  </a:solidFill>
                  <a:latin typeface="Arial" panose="020B0604020202020204" pitchFamily="34" charset="0"/>
                </a:defRPr>
              </a:lvl2pPr>
              <a:lvl3pPr marL="1143000" indent="-228600" eaLnBrk="0" hangingPunct="0">
                <a:tabLst>
                  <a:tab pos="228600" algn="l"/>
                </a:tabLst>
                <a:defRPr>
                  <a:solidFill>
                    <a:schemeClr val="tx1"/>
                  </a:solidFill>
                  <a:latin typeface="Arial" panose="020B0604020202020204" pitchFamily="34" charset="0"/>
                </a:defRPr>
              </a:lvl3pPr>
              <a:lvl4pPr marL="1600200" indent="-228600" eaLnBrk="0" hangingPunct="0">
                <a:tabLst>
                  <a:tab pos="228600" algn="l"/>
                </a:tabLst>
                <a:defRPr>
                  <a:solidFill>
                    <a:schemeClr val="tx1"/>
                  </a:solidFill>
                  <a:latin typeface="Arial" panose="020B0604020202020204" pitchFamily="34" charset="0"/>
                </a:defRPr>
              </a:lvl4pPr>
              <a:lvl5pPr marL="2057400" indent="-228600" eaLnBrk="0" hangingPunct="0">
                <a:tabLst>
                  <a:tab pos="228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28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28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28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algn="ctr" eaLnBrk="1" fontAlgn="base" hangingPunct="1">
                <a:spcBef>
                  <a:spcPct val="50000"/>
                </a:spcBef>
                <a:spcAft>
                  <a:spcPct val="0"/>
                </a:spcAft>
                <a:buSzPct val="80000"/>
                <a:buFont typeface="Wingdings" panose="05000000000000000000" pitchFamily="2" charset="2"/>
                <a:buChar char="§"/>
              </a:pPr>
              <a:endParaRPr lang="en-US" altLang="en-US" sz="1725" b="1" dirty="0">
                <a:solidFill>
                  <a:srgbClr val="000099"/>
                </a:solidFill>
                <a:latin typeface="Arial Narrow" panose="020B0606020202030204" pitchFamily="34" charset="0"/>
              </a:endParaRPr>
            </a:p>
            <a:p>
              <a:pPr algn="r" eaLnBrk="1" fontAlgn="base" hangingPunct="1">
                <a:lnSpc>
                  <a:spcPct val="25000"/>
                </a:lnSpc>
                <a:spcBef>
                  <a:spcPct val="50000"/>
                </a:spcBef>
                <a:spcAft>
                  <a:spcPct val="0"/>
                </a:spcAft>
                <a:buSzPct val="80000"/>
              </a:pPr>
              <a:r>
                <a:rPr lang="en-US" altLang="en-US" sz="2415" b="1" i="1" dirty="0">
                  <a:solidFill>
                    <a:srgbClr val="004080"/>
                  </a:solidFill>
                  <a:latin typeface="Arial Black" panose="020B0A04020102020204" pitchFamily="34" charset="0"/>
                </a:rPr>
                <a:t>100% Hemp Machine Made Papers</a:t>
              </a:r>
            </a:p>
            <a:p>
              <a:pPr algn="r" defTabSz="788670" eaLnBrk="1" fontAlgn="base" hangingPunct="1">
                <a:lnSpc>
                  <a:spcPct val="20000"/>
                </a:lnSpc>
                <a:spcBef>
                  <a:spcPct val="0"/>
                </a:spcBef>
                <a:spcAft>
                  <a:spcPct val="0"/>
                </a:spcAft>
                <a:buSzPct val="80000"/>
                <a:buFont typeface="Wingdings" panose="05000000000000000000" pitchFamily="2" charset="2"/>
                <a:buChar char="§"/>
                <a:tabLst/>
                <a:defRPr/>
              </a:pPr>
              <a:endParaRPr lang="en-US" altLang="en-US" sz="1553" b="1" dirty="0">
                <a:solidFill>
                  <a:srgbClr val="004080"/>
                </a:solidFill>
                <a:latin typeface="Arial Narrow" panose="020B0606020202030204" pitchFamily="34" charset="0"/>
              </a:endParaRPr>
            </a:p>
            <a:p>
              <a:pPr defTabSz="788670" eaLnBrk="1" fontAlgn="base" hangingPunct="1">
                <a:lnSpc>
                  <a:spcPct val="80000"/>
                </a:lnSpc>
                <a:spcBef>
                  <a:spcPct val="0"/>
                </a:spcBef>
                <a:spcAft>
                  <a:spcPct val="0"/>
                </a:spcAft>
                <a:buSzPct val="80000"/>
                <a:tabLst/>
                <a:defRPr/>
              </a:pPr>
              <a:r>
                <a:rPr lang="en-US" altLang="en-US" sz="1553" b="1">
                  <a:solidFill>
                    <a:srgbClr val="004080"/>
                  </a:solidFill>
                  <a:latin typeface="Arial Narrow" panose="020B0606020202030204" pitchFamily="34" charset="0"/>
                </a:rPr>
                <a:t>                                                                               For </a:t>
              </a:r>
              <a:r>
                <a:rPr lang="en-US" altLang="en-US" sz="1553" b="1" dirty="0">
                  <a:solidFill>
                    <a:srgbClr val="004080"/>
                  </a:solidFill>
                  <a:latin typeface="Arial Narrow" panose="020B0606020202030204" pitchFamily="34" charset="0"/>
                </a:rPr>
                <a:t>Use In Specialty Packaging and Printing</a:t>
              </a:r>
            </a:p>
            <a:p>
              <a:pPr defTabSz="788670" eaLnBrk="1" fontAlgn="base" hangingPunct="1">
                <a:lnSpc>
                  <a:spcPct val="80000"/>
                </a:lnSpc>
                <a:spcBef>
                  <a:spcPct val="0"/>
                </a:spcBef>
                <a:spcAft>
                  <a:spcPct val="0"/>
                </a:spcAft>
                <a:buSzPct val="80000"/>
                <a:tabLst/>
                <a:defRPr/>
              </a:pPr>
              <a:endParaRPr lang="en-US" altLang="en-US" sz="1553" b="1" dirty="0">
                <a:solidFill>
                  <a:srgbClr val="004080"/>
                </a:solidFill>
                <a:latin typeface="Arial Narrow" panose="020B0606020202030204" pitchFamily="34" charset="0"/>
              </a:endParaRPr>
            </a:p>
            <a:p>
              <a:pPr defTabSz="788670" eaLnBrk="1" fontAlgn="base" hangingPunct="1">
                <a:lnSpc>
                  <a:spcPct val="80000"/>
                </a:lnSpc>
                <a:spcBef>
                  <a:spcPct val="0"/>
                </a:spcBef>
                <a:spcAft>
                  <a:spcPct val="0"/>
                </a:spcAft>
                <a:buSzPct val="80000"/>
                <a:tabLst/>
                <a:defRPr/>
              </a:pPr>
              <a:r>
                <a:rPr lang="en-US" altLang="en-US" sz="1553" b="1" dirty="0">
                  <a:solidFill>
                    <a:srgbClr val="004080"/>
                  </a:solidFill>
                  <a:latin typeface="Arial Narrow" panose="020B0606020202030204" pitchFamily="34" charset="0"/>
                </a:rPr>
                <a:t>                                                                               </a:t>
              </a:r>
              <a:r>
                <a:rPr lang="en-US" altLang="en-US" sz="1553" b="1" i="1" u="sng" dirty="0">
                  <a:solidFill>
                    <a:srgbClr val="FF0000"/>
                  </a:solidFill>
                  <a:latin typeface="Arial Narrow" panose="020B0606020202030204" pitchFamily="34" charset="0"/>
                </a:rPr>
                <a:t>Printed on 100% Cottrell Hemp</a:t>
              </a:r>
              <a:endParaRPr lang="en-US" altLang="en-US" sz="1553" b="1" i="1" u="sng" dirty="0">
                <a:solidFill>
                  <a:srgbClr val="FF0000"/>
                </a:solidFill>
                <a:latin typeface="Calibri"/>
              </a:endParaRPr>
            </a:p>
            <a:p>
              <a:pPr algn="ctr" eaLnBrk="1" fontAlgn="base" hangingPunct="1">
                <a:lnSpc>
                  <a:spcPct val="25000"/>
                </a:lnSpc>
                <a:spcBef>
                  <a:spcPct val="50000"/>
                </a:spcBef>
                <a:spcAft>
                  <a:spcPct val="0"/>
                </a:spcAft>
                <a:buSzPct val="80000"/>
              </a:pPr>
              <a:endParaRPr lang="en-US" altLang="en-US" sz="2415" b="1" i="1" dirty="0">
                <a:solidFill>
                  <a:srgbClr val="004080"/>
                </a:solidFill>
                <a:latin typeface="Arial Black" panose="020B0A04020102020204" pitchFamily="34" charset="0"/>
              </a:endParaRPr>
            </a:p>
          </p:txBody>
        </p:sp>
      </p:grpSp>
      <p:grpSp>
        <p:nvGrpSpPr>
          <p:cNvPr id="3" name="Group 7">
            <a:extLst>
              <a:ext uri="{FF2B5EF4-FFF2-40B4-BE49-F238E27FC236}">
                <a16:creationId xmlns:a16="http://schemas.microsoft.com/office/drawing/2014/main" id="{EBF1E9D5-6789-44F0-86FA-D2FFCA90B0CE}"/>
              </a:ext>
            </a:extLst>
          </p:cNvPr>
          <p:cNvGrpSpPr>
            <a:grpSpLocks/>
          </p:cNvGrpSpPr>
          <p:nvPr/>
        </p:nvGrpSpPr>
        <p:grpSpPr bwMode="auto">
          <a:xfrm>
            <a:off x="675596" y="1746650"/>
            <a:ext cx="9164411" cy="1321865"/>
            <a:chOff x="992982" y="1695450"/>
            <a:chExt cx="4859337" cy="795497"/>
          </a:xfrm>
        </p:grpSpPr>
        <p:sp>
          <p:nvSpPr>
            <p:cNvPr id="8211" name="Text Box 6">
              <a:extLst>
                <a:ext uri="{FF2B5EF4-FFF2-40B4-BE49-F238E27FC236}">
                  <a16:creationId xmlns:a16="http://schemas.microsoft.com/office/drawing/2014/main" id="{CD66528E-3057-421E-A6EC-6D52CF485CD6}"/>
                </a:ext>
              </a:extLst>
            </p:cNvPr>
            <p:cNvSpPr txBox="1">
              <a:spLocks noChangeArrowheads="1"/>
            </p:cNvSpPr>
            <p:nvPr/>
          </p:nvSpPr>
          <p:spPr bwMode="auto">
            <a:xfrm>
              <a:off x="1129886" y="2192338"/>
              <a:ext cx="2284304" cy="29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14300" algn="l"/>
                  <a:tab pos="177800" algn="l"/>
                  <a:tab pos="292100" algn="l"/>
                </a:tabLst>
                <a:defRPr>
                  <a:solidFill>
                    <a:schemeClr val="tx1"/>
                  </a:solidFill>
                  <a:latin typeface="Arial" panose="020B0604020202020204" pitchFamily="34" charset="0"/>
                </a:defRPr>
              </a:lvl1pPr>
              <a:lvl2pPr marL="742950" indent="-285750" eaLnBrk="0" hangingPunct="0">
                <a:tabLst>
                  <a:tab pos="114300" algn="l"/>
                  <a:tab pos="177800" algn="l"/>
                  <a:tab pos="292100" algn="l"/>
                </a:tabLst>
                <a:defRPr>
                  <a:solidFill>
                    <a:schemeClr val="tx1"/>
                  </a:solidFill>
                  <a:latin typeface="Arial" panose="020B0604020202020204" pitchFamily="34" charset="0"/>
                </a:defRPr>
              </a:lvl2pPr>
              <a:lvl3pPr marL="1143000" indent="-228600" eaLnBrk="0" hangingPunct="0">
                <a:tabLst>
                  <a:tab pos="114300" algn="l"/>
                  <a:tab pos="177800" algn="l"/>
                  <a:tab pos="292100" algn="l"/>
                </a:tabLst>
                <a:defRPr>
                  <a:solidFill>
                    <a:schemeClr val="tx1"/>
                  </a:solidFill>
                  <a:latin typeface="Arial" panose="020B0604020202020204" pitchFamily="34" charset="0"/>
                </a:defRPr>
              </a:lvl3pPr>
              <a:lvl4pPr marL="1600200" indent="-228600" eaLnBrk="0" hangingPunct="0">
                <a:tabLst>
                  <a:tab pos="114300" algn="l"/>
                  <a:tab pos="177800" algn="l"/>
                  <a:tab pos="292100" algn="l"/>
                </a:tabLst>
                <a:defRPr>
                  <a:solidFill>
                    <a:schemeClr val="tx1"/>
                  </a:solidFill>
                  <a:latin typeface="Arial" panose="020B0604020202020204" pitchFamily="34" charset="0"/>
                </a:defRPr>
              </a:lvl4pPr>
              <a:lvl5pPr marL="2057400" indent="-228600" eaLnBrk="0" hangingPunct="0">
                <a:tabLst>
                  <a:tab pos="114300" algn="l"/>
                  <a:tab pos="177800" algn="l"/>
                  <a:tab pos="2921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9pPr>
            </a:lstStyle>
            <a:p>
              <a:pPr eaLnBrk="1" fontAlgn="base" hangingPunct="1">
                <a:lnSpc>
                  <a:spcPct val="95000"/>
                </a:lnSpc>
                <a:spcBef>
                  <a:spcPct val="5000"/>
                </a:spcBef>
                <a:spcAft>
                  <a:spcPct val="0"/>
                </a:spcAft>
                <a:buSzPct val="80000"/>
              </a:pPr>
              <a:endParaRPr lang="en-US" altLang="en-US" sz="1380" b="1" dirty="0">
                <a:solidFill>
                  <a:srgbClr val="004080"/>
                </a:solidFill>
                <a:latin typeface="Arial Narrow" panose="020B0606020202030204" pitchFamily="34" charset="0"/>
              </a:endParaRPr>
            </a:p>
          </p:txBody>
        </p:sp>
        <p:sp>
          <p:nvSpPr>
            <p:cNvPr id="8212" name="Text Box 23">
              <a:extLst>
                <a:ext uri="{FF2B5EF4-FFF2-40B4-BE49-F238E27FC236}">
                  <a16:creationId xmlns:a16="http://schemas.microsoft.com/office/drawing/2014/main" id="{EE85CA43-4293-426A-9115-0362CC9A3B03}"/>
                </a:ext>
              </a:extLst>
            </p:cNvPr>
            <p:cNvSpPr txBox="1">
              <a:spLocks noChangeArrowheads="1"/>
            </p:cNvSpPr>
            <p:nvPr/>
          </p:nvSpPr>
          <p:spPr bwMode="auto">
            <a:xfrm>
              <a:off x="3286515" y="2192338"/>
              <a:ext cx="2565804" cy="29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14300" algn="l"/>
                  <a:tab pos="177800" algn="l"/>
                  <a:tab pos="292100" algn="l"/>
                </a:tabLst>
                <a:defRPr>
                  <a:solidFill>
                    <a:schemeClr val="tx1"/>
                  </a:solidFill>
                  <a:latin typeface="Arial" panose="020B0604020202020204" pitchFamily="34" charset="0"/>
                </a:defRPr>
              </a:lvl1pPr>
              <a:lvl2pPr marL="742950" indent="-285750" eaLnBrk="0" hangingPunct="0">
                <a:tabLst>
                  <a:tab pos="114300" algn="l"/>
                  <a:tab pos="177800" algn="l"/>
                  <a:tab pos="292100" algn="l"/>
                </a:tabLst>
                <a:defRPr>
                  <a:solidFill>
                    <a:schemeClr val="tx1"/>
                  </a:solidFill>
                  <a:latin typeface="Arial" panose="020B0604020202020204" pitchFamily="34" charset="0"/>
                </a:defRPr>
              </a:lvl2pPr>
              <a:lvl3pPr marL="1143000" indent="-228600" eaLnBrk="0" hangingPunct="0">
                <a:tabLst>
                  <a:tab pos="114300" algn="l"/>
                  <a:tab pos="177800" algn="l"/>
                  <a:tab pos="292100" algn="l"/>
                </a:tabLst>
                <a:defRPr>
                  <a:solidFill>
                    <a:schemeClr val="tx1"/>
                  </a:solidFill>
                  <a:latin typeface="Arial" panose="020B0604020202020204" pitchFamily="34" charset="0"/>
                </a:defRPr>
              </a:lvl3pPr>
              <a:lvl4pPr marL="1600200" indent="-228600" eaLnBrk="0" hangingPunct="0">
                <a:tabLst>
                  <a:tab pos="114300" algn="l"/>
                  <a:tab pos="177800" algn="l"/>
                  <a:tab pos="292100" algn="l"/>
                </a:tabLst>
                <a:defRPr>
                  <a:solidFill>
                    <a:schemeClr val="tx1"/>
                  </a:solidFill>
                  <a:latin typeface="Arial" panose="020B0604020202020204" pitchFamily="34" charset="0"/>
                </a:defRPr>
              </a:lvl4pPr>
              <a:lvl5pPr marL="2057400" indent="-228600" eaLnBrk="0" hangingPunct="0">
                <a:tabLst>
                  <a:tab pos="114300" algn="l"/>
                  <a:tab pos="177800" algn="l"/>
                  <a:tab pos="2921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14300" algn="l"/>
                  <a:tab pos="177800" algn="l"/>
                  <a:tab pos="292100" algn="l"/>
                </a:tabLst>
                <a:defRPr>
                  <a:solidFill>
                    <a:schemeClr val="tx1"/>
                  </a:solidFill>
                  <a:latin typeface="Arial" panose="020B0604020202020204" pitchFamily="34" charset="0"/>
                </a:defRPr>
              </a:lvl9pPr>
            </a:lstStyle>
            <a:p>
              <a:pPr eaLnBrk="1" fontAlgn="base" hangingPunct="1">
                <a:lnSpc>
                  <a:spcPct val="95000"/>
                </a:lnSpc>
                <a:spcBef>
                  <a:spcPct val="5000"/>
                </a:spcBef>
                <a:spcAft>
                  <a:spcPct val="0"/>
                </a:spcAft>
                <a:buSzPct val="80000"/>
              </a:pPr>
              <a:endParaRPr lang="en-US" altLang="en-US" sz="1380" b="1" dirty="0">
                <a:solidFill>
                  <a:srgbClr val="004080"/>
                </a:solidFill>
                <a:latin typeface="Arial Narrow" panose="020B0606020202030204" pitchFamily="34" charset="0"/>
              </a:endParaRPr>
            </a:p>
          </p:txBody>
        </p:sp>
        <p:sp>
          <p:nvSpPr>
            <p:cNvPr id="8213" name="Rectangle 34">
              <a:extLst>
                <a:ext uri="{FF2B5EF4-FFF2-40B4-BE49-F238E27FC236}">
                  <a16:creationId xmlns:a16="http://schemas.microsoft.com/office/drawing/2014/main" id="{CE30B68E-3F21-4BFD-8737-A06D6E852262}"/>
                </a:ext>
              </a:extLst>
            </p:cNvPr>
            <p:cNvSpPr>
              <a:spLocks noChangeArrowheads="1"/>
            </p:cNvSpPr>
            <p:nvPr/>
          </p:nvSpPr>
          <p:spPr bwMode="auto">
            <a:xfrm>
              <a:off x="1040607" y="1808163"/>
              <a:ext cx="4811712" cy="341312"/>
            </a:xfrm>
            <a:prstGeom prst="rect">
              <a:avLst/>
            </a:prstGeom>
            <a:solidFill>
              <a:srgbClr val="E4B900"/>
            </a:solidFill>
            <a:ln w="9525">
              <a:solidFill>
                <a:srgbClr val="E4B9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z="1553">
                <a:solidFill>
                  <a:prstClr val="black"/>
                </a:solidFill>
                <a:latin typeface="Calibri" panose="020F0502020204030204" pitchFamily="34" charset="0"/>
              </a:endParaRPr>
            </a:p>
          </p:txBody>
        </p:sp>
        <p:grpSp>
          <p:nvGrpSpPr>
            <p:cNvPr id="8214" name="Group 35">
              <a:extLst>
                <a:ext uri="{FF2B5EF4-FFF2-40B4-BE49-F238E27FC236}">
                  <a16:creationId xmlns:a16="http://schemas.microsoft.com/office/drawing/2014/main" id="{BCC39C07-77DA-4BB2-A447-FD23A28FDD5C}"/>
                </a:ext>
              </a:extLst>
            </p:cNvPr>
            <p:cNvGrpSpPr>
              <a:grpSpLocks/>
            </p:cNvGrpSpPr>
            <p:nvPr/>
          </p:nvGrpSpPr>
          <p:grpSpPr bwMode="auto">
            <a:xfrm>
              <a:off x="992982" y="1695450"/>
              <a:ext cx="4811712" cy="349925"/>
              <a:chOff x="1440" y="896"/>
              <a:chExt cx="2880" cy="13845"/>
            </a:xfrm>
          </p:grpSpPr>
          <p:sp>
            <p:nvSpPr>
              <p:cNvPr id="8215" name="Rectangle 36">
                <a:extLst>
                  <a:ext uri="{FF2B5EF4-FFF2-40B4-BE49-F238E27FC236}">
                    <a16:creationId xmlns:a16="http://schemas.microsoft.com/office/drawing/2014/main" id="{84BB8CDF-AA94-47F1-80EB-E94A1E7C5C37}"/>
                  </a:ext>
                </a:extLst>
              </p:cNvPr>
              <p:cNvSpPr>
                <a:spLocks noChangeArrowheads="1"/>
              </p:cNvSpPr>
              <p:nvPr/>
            </p:nvSpPr>
            <p:spPr bwMode="auto">
              <a:xfrm>
                <a:off x="1440" y="911"/>
                <a:ext cx="2880" cy="241"/>
              </a:xfrm>
              <a:prstGeom prst="rect">
                <a:avLst/>
              </a:prstGeom>
              <a:solidFill>
                <a:srgbClr val="004080"/>
              </a:solidFill>
              <a:ln w="12700">
                <a:solidFill>
                  <a:srgbClr val="00408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en-US" altLang="en-US" sz="1553">
                  <a:solidFill>
                    <a:srgbClr val="E4B900"/>
                  </a:solidFill>
                  <a:latin typeface="Calibri" panose="020F0502020204030204" pitchFamily="34" charset="0"/>
                </a:endParaRPr>
              </a:p>
            </p:txBody>
          </p:sp>
          <p:sp>
            <p:nvSpPr>
              <p:cNvPr id="8216" name="Text Box 37">
                <a:extLst>
                  <a:ext uri="{FF2B5EF4-FFF2-40B4-BE49-F238E27FC236}">
                    <a16:creationId xmlns:a16="http://schemas.microsoft.com/office/drawing/2014/main" id="{62C6BC2A-FBE3-45F2-B4D4-F4A426712227}"/>
                  </a:ext>
                </a:extLst>
              </p:cNvPr>
              <p:cNvSpPr txBox="1">
                <a:spLocks noChangeArrowheads="1"/>
              </p:cNvSpPr>
              <p:nvPr/>
            </p:nvSpPr>
            <p:spPr bwMode="auto">
              <a:xfrm>
                <a:off x="1440" y="896"/>
                <a:ext cx="2880" cy="13845"/>
              </a:xfrm>
              <a:prstGeom prst="rect">
                <a:avLst/>
              </a:prstGeom>
              <a:solidFill>
                <a:srgbClr val="004080"/>
              </a:solidFill>
              <a:ln w="12700">
                <a:solidFill>
                  <a:srgbClr val="004080"/>
                </a:solidFill>
                <a:miter lim="800000"/>
                <a:headEnd/>
                <a:tailEnd/>
              </a:ln>
            </p:spPr>
            <p:txBody>
              <a:bodyPr>
                <a:spAutoFit/>
              </a:bodyPr>
              <a:lstStyle>
                <a:lvl1pPr eaLnBrk="0" hangingPunct="0">
                  <a:tabLst>
                    <a:tab pos="457200" algn="l"/>
                  </a:tabLst>
                  <a:defRPr>
                    <a:solidFill>
                      <a:schemeClr val="tx1"/>
                    </a:solidFill>
                    <a:latin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1639" b="1" i="1" dirty="0">
                    <a:solidFill>
                      <a:srgbClr val="E4B900"/>
                    </a:solidFill>
                    <a:latin typeface="Arial Narrow" panose="020B0606020202030204" pitchFamily="34" charset="0"/>
                  </a:rPr>
                  <a:t>-PRODUCT FEATURES-</a:t>
                </a:r>
              </a:p>
            </p:txBody>
          </p:sp>
        </p:grpSp>
      </p:grpSp>
      <p:grpSp>
        <p:nvGrpSpPr>
          <p:cNvPr id="8197" name="Group 22">
            <a:extLst>
              <a:ext uri="{FF2B5EF4-FFF2-40B4-BE49-F238E27FC236}">
                <a16:creationId xmlns:a16="http://schemas.microsoft.com/office/drawing/2014/main" id="{9B346733-3AD3-4329-8BD2-DBB449A0D9B7}"/>
              </a:ext>
            </a:extLst>
          </p:cNvPr>
          <p:cNvGrpSpPr>
            <a:grpSpLocks/>
          </p:cNvGrpSpPr>
          <p:nvPr/>
        </p:nvGrpSpPr>
        <p:grpSpPr bwMode="auto">
          <a:xfrm>
            <a:off x="712563" y="695149"/>
            <a:ext cx="9174130" cy="6547755"/>
            <a:chOff x="855880" y="133885"/>
            <a:chExt cx="6172326" cy="7591600"/>
          </a:xfrm>
        </p:grpSpPr>
        <p:pic>
          <p:nvPicPr>
            <p:cNvPr id="8201" name="Picture 4" descr="cottrell logo (3)-1">
              <a:extLst>
                <a:ext uri="{FF2B5EF4-FFF2-40B4-BE49-F238E27FC236}">
                  <a16:creationId xmlns:a16="http://schemas.microsoft.com/office/drawing/2014/main" id="{F78A9E3F-301B-4B71-869F-034A8097D4A2}"/>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b="17363"/>
            <a:stretch>
              <a:fillRect/>
            </a:stretch>
          </p:blipFill>
          <p:spPr bwMode="auto">
            <a:xfrm>
              <a:off x="855880" y="133885"/>
              <a:ext cx="1576581" cy="98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3" name="Text Box 93">
              <a:extLst>
                <a:ext uri="{FF2B5EF4-FFF2-40B4-BE49-F238E27FC236}">
                  <a16:creationId xmlns:a16="http://schemas.microsoft.com/office/drawing/2014/main" id="{14923D35-80EC-4891-ABD0-D6636FEC41AE}"/>
                </a:ext>
              </a:extLst>
            </p:cNvPr>
            <p:cNvSpPr txBox="1">
              <a:spLocks noChangeArrowheads="1"/>
            </p:cNvSpPr>
            <p:nvPr/>
          </p:nvSpPr>
          <p:spPr bwMode="auto">
            <a:xfrm>
              <a:off x="946599" y="7341359"/>
              <a:ext cx="6081607" cy="38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1553" b="1" dirty="0">
                  <a:solidFill>
                    <a:srgbClr val="004080"/>
                  </a:solidFill>
                  <a:latin typeface="Arial Narrow" panose="020B0606020202030204" pitchFamily="34" charset="0"/>
                  <a:hlinkClick r:id="rId4"/>
                </a:rPr>
                <a:t>www.cottrellpaper.com</a:t>
              </a:r>
              <a:r>
                <a:rPr lang="en-US" altLang="en-US" sz="1553" b="1" dirty="0">
                  <a:solidFill>
                    <a:srgbClr val="004080"/>
                  </a:solidFill>
                  <a:latin typeface="Arial Narrow" panose="020B0606020202030204" pitchFamily="34" charset="0"/>
                </a:rPr>
                <a:t>                   Responsive ▪ Reliable ▪ The Right Choice                                          1-800-948-3559</a:t>
              </a:r>
            </a:p>
          </p:txBody>
        </p:sp>
      </p:grpSp>
      <p:sp>
        <p:nvSpPr>
          <p:cNvPr id="2" name="TextBox 1">
            <a:extLst>
              <a:ext uri="{FF2B5EF4-FFF2-40B4-BE49-F238E27FC236}">
                <a16:creationId xmlns:a16="http://schemas.microsoft.com/office/drawing/2014/main" id="{2C25E51C-ED5F-412B-B0D9-69A696AFF233}"/>
              </a:ext>
            </a:extLst>
          </p:cNvPr>
          <p:cNvSpPr txBox="1"/>
          <p:nvPr/>
        </p:nvSpPr>
        <p:spPr>
          <a:xfrm>
            <a:off x="765414" y="2684677"/>
            <a:ext cx="3755089" cy="4016036"/>
          </a:xfrm>
          <a:prstGeom prst="rect">
            <a:avLst/>
          </a:prstGeom>
          <a:noFill/>
        </p:spPr>
        <p:txBody>
          <a:bodyPr wrap="square" rtlCol="0">
            <a:spAutoFit/>
          </a:bodyPr>
          <a:lstStyle/>
          <a:p>
            <a:pPr>
              <a:lnSpc>
                <a:spcPct val="150000"/>
              </a:lnSpc>
            </a:pPr>
            <a:r>
              <a:rPr lang="en-US" sz="1100" b="1" dirty="0">
                <a:latin typeface="Arial Black" panose="020B0A04020102020204" pitchFamily="34" charset="0"/>
                <a:ea typeface="Times New Roman" panose="02020603050405020304" pitchFamily="18" charset="0"/>
                <a:cs typeface="Times New Roman" panose="02020603050405020304" pitchFamily="18" charset="0"/>
              </a:rPr>
              <a:t>Re</a:t>
            </a:r>
            <a:r>
              <a:rPr lang="en-US" sz="1050" b="1" dirty="0">
                <a:latin typeface="Arial Black" panose="020B0A04020102020204" pitchFamily="34" charset="0"/>
                <a:ea typeface="Times New Roman" panose="02020603050405020304" pitchFamily="18" charset="0"/>
                <a:cs typeface="Times New Roman" panose="02020603050405020304" pitchFamily="18" charset="0"/>
              </a:rPr>
              <a:t>newable </a:t>
            </a:r>
          </a:p>
          <a:p>
            <a:pPr>
              <a:lnSpc>
                <a:spcPct val="150000"/>
              </a:lnSpc>
            </a:pPr>
            <a:r>
              <a:rPr lang="en-US" sz="1050" b="1" dirty="0">
                <a:latin typeface="Arial" panose="020B0604020202020204" pitchFamily="34" charset="0"/>
                <a:ea typeface="Times New Roman" panose="02020603050405020304" pitchFamily="18" charset="0"/>
                <a:cs typeface="Arial" panose="020B0604020202020204" pitchFamily="34" charset="0"/>
              </a:rPr>
              <a:t>1 acre of Hemp can produce as much paper as 4-10 acres of trees over a 20- year cycle, and hemp doesn't need pesticides or herbicides.</a:t>
            </a:r>
            <a:endParaRPr lang="en-US" sz="1050" b="1"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129"/>
              </a:spcAft>
            </a:pPr>
            <a:endParaRPr lang="en-US" sz="1050" b="1" dirty="0">
              <a:latin typeface="Arial Black" panose="020B0A04020102020204" pitchFamily="34" charset="0"/>
              <a:ea typeface="Times New Roman" panose="02020603050405020304" pitchFamily="18" charset="0"/>
              <a:cs typeface="Times New Roman" panose="02020603050405020304" pitchFamily="18" charset="0"/>
            </a:endParaRPr>
          </a:p>
          <a:p>
            <a:pPr>
              <a:lnSpc>
                <a:spcPct val="150000"/>
              </a:lnSpc>
              <a:spcAft>
                <a:spcPts val="129"/>
              </a:spcAft>
            </a:pPr>
            <a:r>
              <a:rPr lang="en-US" sz="1050" b="1" dirty="0">
                <a:latin typeface="Arial Black" panose="020B0A04020102020204" pitchFamily="34" charset="0"/>
                <a:ea typeface="Times New Roman" panose="02020603050405020304" pitchFamily="18" charset="0"/>
                <a:cs typeface="Times New Roman" panose="02020603050405020304" pitchFamily="18" charset="0"/>
              </a:rPr>
              <a:t>Higher Cellulose Content </a:t>
            </a:r>
          </a:p>
          <a:p>
            <a:pPr>
              <a:lnSpc>
                <a:spcPct val="150000"/>
              </a:lnSpc>
              <a:spcAft>
                <a:spcPts val="129"/>
              </a:spcAft>
            </a:pPr>
            <a:r>
              <a:rPr lang="en-US" sz="1050" b="1" dirty="0">
                <a:latin typeface="Arial" panose="020B0604020202020204" pitchFamily="34" charset="0"/>
                <a:ea typeface="Times New Roman" panose="02020603050405020304" pitchFamily="18" charset="0"/>
                <a:cs typeface="Arial" panose="020B0604020202020204" pitchFamily="34" charset="0"/>
              </a:rPr>
              <a:t>Trees are made up of only 30% cellulose, requiring the use of toxic chemicals to remove the other 70%. Hemp, on the other hand, can have up to 85% cellulose content.</a:t>
            </a:r>
            <a:endParaRPr lang="en-US" sz="1050" b="1"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129"/>
              </a:spcAft>
            </a:pPr>
            <a:endParaRPr lang="en-US" sz="1050" b="1" dirty="0">
              <a:latin typeface="Arial Black" panose="020B0A04020102020204" pitchFamily="34" charset="0"/>
              <a:ea typeface="Times New Roman" panose="02020603050405020304" pitchFamily="18" charset="0"/>
              <a:cs typeface="Times New Roman" panose="02020603050405020304" pitchFamily="18" charset="0"/>
            </a:endParaRPr>
          </a:p>
          <a:p>
            <a:pPr>
              <a:lnSpc>
                <a:spcPct val="150000"/>
              </a:lnSpc>
              <a:spcAft>
                <a:spcPts val="129"/>
              </a:spcAft>
            </a:pPr>
            <a:r>
              <a:rPr lang="en-US" sz="1050" b="1" dirty="0">
                <a:latin typeface="Arial Black" panose="020B0A04020102020204" pitchFamily="34" charset="0"/>
                <a:ea typeface="Times New Roman" panose="02020603050405020304" pitchFamily="18" charset="0"/>
                <a:cs typeface="Times New Roman" panose="02020603050405020304" pitchFamily="18" charset="0"/>
              </a:rPr>
              <a:t>Lower lignin content </a:t>
            </a:r>
          </a:p>
          <a:p>
            <a:pPr>
              <a:lnSpc>
                <a:spcPct val="150000"/>
              </a:lnSpc>
              <a:spcAft>
                <a:spcPts val="129"/>
              </a:spcAft>
            </a:pPr>
            <a:r>
              <a:rPr lang="en-US" sz="1050" b="1" dirty="0">
                <a:latin typeface="Arial" panose="020B0604020202020204" pitchFamily="34" charset="0"/>
                <a:ea typeface="Times New Roman" panose="02020603050405020304" pitchFamily="18" charset="0"/>
                <a:cs typeface="Arial" panose="020B0604020202020204" pitchFamily="34" charset="0"/>
              </a:rPr>
              <a:t>Hemp has lower lignin content than wood. Hemp contains 5-24% lignin whereas wood has 20-35%. This is advantageous as lignin must be removed from the pulp before it can be processed as paper. </a:t>
            </a:r>
            <a:endParaRPr lang="en-US" sz="1050" b="1" dirty="0">
              <a:latin typeface="Arial" panose="020B0604020202020204" pitchFamily="34" charset="0"/>
              <a:ea typeface="Calibri" panose="020F0502020204030204" pitchFamily="34" charset="0"/>
              <a:cs typeface="Arial" panose="020B0604020202020204" pitchFamily="34" charset="0"/>
            </a:endParaRPr>
          </a:p>
        </p:txBody>
      </p:sp>
      <p:sp>
        <p:nvSpPr>
          <p:cNvPr id="9" name="Content Placeholder 8">
            <a:extLst>
              <a:ext uri="{FF2B5EF4-FFF2-40B4-BE49-F238E27FC236}">
                <a16:creationId xmlns:a16="http://schemas.microsoft.com/office/drawing/2014/main" id="{B04A37D5-EA3F-494D-8701-86BDD39E25FA}"/>
              </a:ext>
            </a:extLst>
          </p:cNvPr>
          <p:cNvSpPr>
            <a:spLocks noGrp="1"/>
          </p:cNvSpPr>
          <p:nvPr>
            <p:ph sz="half" idx="2"/>
          </p:nvPr>
        </p:nvSpPr>
        <p:spPr>
          <a:xfrm>
            <a:off x="5345430" y="2684677"/>
            <a:ext cx="4644390" cy="3874385"/>
          </a:xfrm>
        </p:spPr>
        <p:txBody>
          <a:bodyPr/>
          <a:lstStyle/>
          <a:p>
            <a:pPr marL="0" indent="0">
              <a:lnSpc>
                <a:spcPct val="150000"/>
              </a:lnSpc>
              <a:spcBef>
                <a:spcPts val="0"/>
              </a:spcBef>
              <a:spcAft>
                <a:spcPts val="103"/>
              </a:spcAft>
              <a:buNone/>
            </a:pPr>
            <a:r>
              <a:rPr lang="en-US" sz="1050" b="1" dirty="0">
                <a:latin typeface="Arial Black" panose="020B0A04020102020204" pitchFamily="34" charset="0"/>
                <a:ea typeface="Times New Roman" panose="02020603050405020304" pitchFamily="18" charset="0"/>
                <a:cs typeface="Times New Roman" panose="02020603050405020304" pitchFamily="18" charset="0"/>
              </a:rPr>
              <a:t>Durable  </a:t>
            </a:r>
          </a:p>
          <a:p>
            <a:pPr marL="0" indent="0">
              <a:lnSpc>
                <a:spcPct val="150000"/>
              </a:lnSpc>
              <a:spcBef>
                <a:spcPts val="0"/>
              </a:spcBef>
              <a:spcAft>
                <a:spcPts val="103"/>
              </a:spcAft>
              <a:buNone/>
            </a:pPr>
            <a:r>
              <a:rPr lang="en-US" sz="1000" b="1" dirty="0">
                <a:latin typeface="Arial" panose="020B0604020202020204" pitchFamily="34" charset="0"/>
                <a:ea typeface="Times New Roman" panose="02020603050405020304" pitchFamily="18" charset="0"/>
                <a:cs typeface="Arial" panose="020B0604020202020204" pitchFamily="34" charset="0"/>
              </a:rPr>
              <a:t>Hemp paper is more durable than trees and does not yellow, crack, or deteriorate like tree paper. It is also one of the strongest natural fibers in the world, one of the reasons for its longevity and durability</a:t>
            </a:r>
            <a:r>
              <a:rPr lang="en-US" sz="1000" dirty="0">
                <a:latin typeface="Arial" panose="020B0604020202020204" pitchFamily="34" charset="0"/>
                <a:ea typeface="Times New Roman" panose="02020603050405020304" pitchFamily="18" charset="0"/>
                <a:cs typeface="Arial" panose="020B0604020202020204" pitchFamily="34" charset="0"/>
              </a:rPr>
              <a:t>.</a:t>
            </a:r>
            <a:endParaRPr lang="en-US" sz="1000" dirty="0">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spcBef>
                <a:spcPts val="0"/>
              </a:spcBef>
              <a:spcAft>
                <a:spcPts val="103"/>
              </a:spcAft>
              <a:buNone/>
            </a:pPr>
            <a:r>
              <a:rPr lang="en-US" sz="1050" b="1" dirty="0">
                <a:solidFill>
                  <a:srgbClr val="000000"/>
                </a:solidFill>
                <a:latin typeface="Arial Black" panose="020B0A04020102020204" pitchFamily="34" charset="0"/>
                <a:ea typeface="Times New Roman" panose="02020603050405020304" pitchFamily="18" charset="0"/>
                <a:cs typeface="Times New Roman" panose="02020603050405020304" pitchFamily="18" charset="0"/>
              </a:rPr>
              <a:t>Non Toxic Whitening  </a:t>
            </a:r>
          </a:p>
          <a:p>
            <a:pPr marL="0" indent="0">
              <a:lnSpc>
                <a:spcPct val="150000"/>
              </a:lnSpc>
              <a:spcBef>
                <a:spcPts val="0"/>
              </a:spcBef>
              <a:spcAft>
                <a:spcPts val="103"/>
              </a:spcAft>
              <a:buNone/>
            </a:pPr>
            <a:r>
              <a:rPr lang="en-US" sz="1000" b="1" dirty="0">
                <a:solidFill>
                  <a:srgbClr val="000000"/>
                </a:solidFill>
                <a:latin typeface="Arial" panose="020B0604020202020204" pitchFamily="34" charset="0"/>
                <a:ea typeface="Times New Roman" panose="02020603050405020304" pitchFamily="18" charset="0"/>
                <a:cs typeface="Arial" panose="020B0604020202020204" pitchFamily="34" charset="0"/>
              </a:rPr>
              <a:t>Hemp paper does not require the use of toxic bleaching or as many chemicals as wood pulp because it can be whitened with hydrogen peroxide which is consumed in the process</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0" indent="0">
              <a:lnSpc>
                <a:spcPct val="150000"/>
              </a:lnSpc>
              <a:spcBef>
                <a:spcPts val="0"/>
              </a:spcBef>
              <a:spcAft>
                <a:spcPts val="103"/>
              </a:spcAft>
              <a:buNone/>
            </a:pPr>
            <a:r>
              <a:rPr lang="en-US" sz="1050" b="1" dirty="0">
                <a:solidFill>
                  <a:srgbClr val="000000"/>
                </a:solidFill>
                <a:latin typeface="Arial Black" panose="020B0A04020102020204" pitchFamily="34" charset="0"/>
                <a:ea typeface="Times New Roman" panose="02020603050405020304" pitchFamily="18" charset="0"/>
                <a:cs typeface="Times New Roman" panose="02020603050405020304" pitchFamily="18" charset="0"/>
              </a:rPr>
              <a:t>Recyclable  </a:t>
            </a:r>
          </a:p>
          <a:p>
            <a:pPr marL="0" indent="0">
              <a:lnSpc>
                <a:spcPct val="150000"/>
              </a:lnSpc>
              <a:spcBef>
                <a:spcPts val="0"/>
              </a:spcBef>
              <a:spcAft>
                <a:spcPts val="103"/>
              </a:spcAft>
              <a:buNone/>
            </a:pPr>
            <a:r>
              <a:rPr lang="en-US" sz="1000" b="1" dirty="0">
                <a:solidFill>
                  <a:srgbClr val="000000"/>
                </a:solidFill>
                <a:latin typeface="Arial" panose="020B0604020202020204" pitchFamily="34" charset="0"/>
                <a:ea typeface="Times New Roman" panose="02020603050405020304" pitchFamily="18" charset="0"/>
                <a:cs typeface="Arial" panose="020B0604020202020204" pitchFamily="34" charset="0"/>
              </a:rPr>
              <a:t>Hemp paper can be recycled up to 8 times, compared to just 3 times for paper made from wood pulp.  It is also compostable and biodegradable.</a:t>
            </a:r>
            <a:endParaRPr lang="en-US" sz="1000" b="1" dirty="0">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spcBef>
                <a:spcPts val="0"/>
              </a:spcBef>
              <a:spcAft>
                <a:spcPts val="103"/>
              </a:spcAft>
              <a:buNone/>
            </a:pPr>
            <a:r>
              <a:rPr lang="en-US" sz="1050" b="1" dirty="0">
                <a:solidFill>
                  <a:srgbClr val="000000"/>
                </a:solidFill>
                <a:latin typeface="Arial Black" panose="020B0A04020102020204" pitchFamily="34" charset="0"/>
                <a:ea typeface="Times New Roman" panose="02020603050405020304" pitchFamily="18" charset="0"/>
                <a:cs typeface="Times New Roman" panose="02020603050405020304" pitchFamily="18" charset="0"/>
              </a:rPr>
              <a:t>More stretch  </a:t>
            </a:r>
          </a:p>
          <a:p>
            <a:pPr marL="0" indent="0">
              <a:lnSpc>
                <a:spcPct val="150000"/>
              </a:lnSpc>
              <a:spcBef>
                <a:spcPts val="0"/>
              </a:spcBef>
              <a:spcAft>
                <a:spcPts val="103"/>
              </a:spcAft>
              <a:buNone/>
            </a:pPr>
            <a:r>
              <a:rPr lang="en-US" sz="1000" b="1" dirty="0">
                <a:solidFill>
                  <a:srgbClr val="000000"/>
                </a:solidFill>
                <a:latin typeface="Arial" panose="020B0604020202020204" pitchFamily="34" charset="0"/>
                <a:ea typeface="Times New Roman" panose="02020603050405020304" pitchFamily="18" charset="0"/>
                <a:cs typeface="Arial" panose="020B0604020202020204" pitchFamily="34" charset="0"/>
              </a:rPr>
              <a:t>100% machine made hemp paper produced by Cottrell has more stretch built into it in both directions allowing it to be folded without the risk of cracking. This special process also greatly increases the ability of the paper to absorb energy without breaking when stressed</a:t>
            </a:r>
            <a:r>
              <a:rPr lang="en-US" sz="1000" b="1" dirty="0">
                <a:solidFill>
                  <a:srgbClr val="000000"/>
                </a:solidFill>
                <a:latin typeface="Arial Black" panose="020B0A04020102020204" pitchFamily="34" charset="0"/>
                <a:ea typeface="Times New Roman" panose="02020603050405020304" pitchFamily="18" charset="0"/>
                <a:cs typeface="Times New Roman" panose="02020603050405020304" pitchFamily="18" charset="0"/>
              </a:rPr>
              <a:t>.</a:t>
            </a:r>
            <a:endParaRPr lang="en-US" sz="1000" b="1" dirty="0">
              <a:latin typeface="Arial Black" panose="020B0A04020102020204" pitchFamily="34" charset="0"/>
              <a:ea typeface="Calibri" panose="020F0502020204030204" pitchFamily="34" charset="0"/>
              <a:cs typeface="Times New Roman" panose="02020603050405020304" pitchFamily="18" charset="0"/>
            </a:endParaRPr>
          </a:p>
          <a:p>
            <a:endParaRPr lang="en-US" sz="1035" dirty="0"/>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306</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Arial Narrow</vt:lpstr>
      <vt:lpstr>Calibri</vt:lpstr>
      <vt:lpstr>Wingdings</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Harrington</dc:creator>
  <cp:lastModifiedBy>Tom Harrington</cp:lastModifiedBy>
  <cp:revision>20</cp:revision>
  <cp:lastPrinted>2020-12-29T19:49:25Z</cp:lastPrinted>
  <dcterms:created xsi:type="dcterms:W3CDTF">2020-12-29T15:46:08Z</dcterms:created>
  <dcterms:modified xsi:type="dcterms:W3CDTF">2020-12-29T19:54:12Z</dcterms:modified>
</cp:coreProperties>
</file>